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Lst>
  <p:notesMasterIdLst>
    <p:notesMasterId r:id="rId13"/>
  </p:notesMasterIdLst>
  <p:sldIdLst>
    <p:sldId id="263" r:id="rId3"/>
    <p:sldId id="264" r:id="rId4"/>
    <p:sldId id="265" r:id="rId5"/>
    <p:sldId id="266" r:id="rId6"/>
    <p:sldId id="270" r:id="rId7"/>
    <p:sldId id="271" r:id="rId8"/>
    <p:sldId id="272" r:id="rId9"/>
    <p:sldId id="267" r:id="rId10"/>
    <p:sldId id="268"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81701"/>
  </p:normalViewPr>
  <p:slideViewPr>
    <p:cSldViewPr snapToGrid="0">
      <p:cViewPr varScale="1">
        <p:scale>
          <a:sx n="99" d="100"/>
          <a:sy n="99" d="100"/>
        </p:scale>
        <p:origin x="192"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autoTitleDeleted val="1"/>
    <c:plotArea>
      <c:layout/>
      <c:doughnutChart>
        <c:varyColors val="1"/>
        <c:ser>
          <c:idx val="0"/>
          <c:order val="0"/>
          <c:tx>
            <c:strRef>
              <c:f>Sheet1!$B$1</c:f>
              <c:strCache>
                <c:ptCount val="1"/>
              </c:strCache>
            </c:strRef>
          </c:tx>
          <c:spPr>
            <a:solidFill>
              <a:schemeClr val="accent1"/>
            </a:solidFill>
            <a:ln w="9525" cap="flat">
              <a:solidFill>
                <a:srgbClr val="F9F9F9"/>
              </a:solidFill>
              <a:prstDash val="solid"/>
              <a:round/>
            </a:ln>
            <a:effectLst/>
          </c:spPr>
          <c:dPt>
            <c:idx val="0"/>
            <c:bubble3D val="0"/>
            <c:spPr>
              <a:solidFill>
                <a:srgbClr val="00416B"/>
              </a:solidFill>
              <a:effectLst/>
            </c:spPr>
            <c:extLst>
              <c:ext xmlns:c16="http://schemas.microsoft.com/office/drawing/2014/chart" uri="{C3380CC4-5D6E-409C-BE32-E72D297353CC}">
                <c16:uniqueId val="{00000001-B04D-FD46-9174-D0CA886CBA06}"/>
              </c:ext>
            </c:extLst>
          </c:dPt>
          <c:dPt>
            <c:idx val="1"/>
            <c:bubble3D val="0"/>
            <c:spPr>
              <a:solidFill>
                <a:srgbClr val="DCEAF7"/>
              </a:solidFill>
              <a:effectLst/>
            </c:spPr>
            <c:extLst>
              <c:ext xmlns:c16="http://schemas.microsoft.com/office/drawing/2014/chart" uri="{C3380CC4-5D6E-409C-BE32-E72D297353CC}">
                <c16:uniqueId val="{00000003-B04D-FD46-9174-D0CA886CBA06}"/>
              </c:ext>
            </c:extLst>
          </c:dPt>
          <c:cat>
            <c:strRef>
              <c:f>Sheet1!$A$2:$A$3</c:f>
              <c:strCache>
                <c:ptCount val="2"/>
                <c:pt idx="0">
                  <c:v>APIs Dominance</c:v>
                </c:pt>
              </c:strCache>
            </c:strRef>
          </c:cat>
          <c:val>
            <c:numRef>
              <c:f>Sheet1!$B$2:$B$3</c:f>
              <c:numCache>
                <c:formatCode>General</c:formatCode>
                <c:ptCount val="2"/>
                <c:pt idx="0">
                  <c:v>0.4</c:v>
                </c:pt>
                <c:pt idx="1">
                  <c:v>0.6</c:v>
                </c:pt>
              </c:numCache>
            </c:numRef>
          </c:val>
          <c:extLst>
            <c:ext xmlns:c16="http://schemas.microsoft.com/office/drawing/2014/chart" uri="{C3380CC4-5D6E-409C-BE32-E72D297353CC}">
              <c16:uniqueId val="{00000004-B04D-FD46-9174-D0CA886CBA06}"/>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span"/>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autoTitleDeleted val="1"/>
    <c:plotArea>
      <c:layout/>
      <c:doughnutChart>
        <c:varyColors val="1"/>
        <c:ser>
          <c:idx val="0"/>
          <c:order val="0"/>
          <c:tx>
            <c:strRef>
              <c:f>Sheet1!$B$1</c:f>
              <c:strCache>
                <c:ptCount val="1"/>
              </c:strCache>
            </c:strRef>
          </c:tx>
          <c:spPr>
            <a:solidFill>
              <a:schemeClr val="accent1"/>
            </a:solidFill>
            <a:ln w="9525" cap="flat">
              <a:solidFill>
                <a:srgbClr val="F9F9F9"/>
              </a:solidFill>
              <a:prstDash val="solid"/>
              <a:round/>
            </a:ln>
            <a:effectLst/>
          </c:spPr>
          <c:dPt>
            <c:idx val="0"/>
            <c:bubble3D val="0"/>
            <c:spPr>
              <a:solidFill>
                <a:srgbClr val="00416B"/>
              </a:solidFill>
              <a:effectLst/>
            </c:spPr>
            <c:extLst>
              <c:ext xmlns:c16="http://schemas.microsoft.com/office/drawing/2014/chart" uri="{C3380CC4-5D6E-409C-BE32-E72D297353CC}">
                <c16:uniqueId val="{00000001-B6A1-4046-97D3-C8B127371128}"/>
              </c:ext>
            </c:extLst>
          </c:dPt>
          <c:dPt>
            <c:idx val="1"/>
            <c:bubble3D val="0"/>
            <c:spPr>
              <a:solidFill>
                <a:srgbClr val="DCEAF7"/>
              </a:solidFill>
              <a:effectLst/>
            </c:spPr>
            <c:extLst>
              <c:ext xmlns:c16="http://schemas.microsoft.com/office/drawing/2014/chart" uri="{C3380CC4-5D6E-409C-BE32-E72D297353CC}">
                <c16:uniqueId val="{00000003-B6A1-4046-97D3-C8B127371128}"/>
              </c:ext>
            </c:extLst>
          </c:dPt>
          <c:cat>
            <c:strRef>
              <c:f>Sheet1!$A$2:$A$3</c:f>
              <c:strCache>
                <c:ptCount val="2"/>
                <c:pt idx="0">
                  <c:v>AI Agents Usage</c:v>
                </c:pt>
              </c:strCache>
            </c:strRef>
          </c:cat>
          <c:val>
            <c:numRef>
              <c:f>Sheet1!$B$2:$B$3</c:f>
              <c:numCache>
                <c:formatCode>General</c:formatCode>
                <c:ptCount val="2"/>
                <c:pt idx="0">
                  <c:v>0.6</c:v>
                </c:pt>
                <c:pt idx="1">
                  <c:v>0.4</c:v>
                </c:pt>
              </c:numCache>
            </c:numRef>
          </c:val>
          <c:extLst>
            <c:ext xmlns:c16="http://schemas.microsoft.com/office/drawing/2014/chart" uri="{C3380CC4-5D6E-409C-BE32-E72D297353CC}">
              <c16:uniqueId val="{00000004-B6A1-4046-97D3-C8B127371128}"/>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span"/>
    <c:showDLblsOverMax val="1"/>
  </c:chart>
  <c:spPr>
    <a:noFill/>
    <a:ln>
      <a:noFill/>
    </a:ln>
    <a:effectLst/>
  </c:spPr>
  <c:externalData r:id="rId1">
    <c:autoUpdate val="0"/>
  </c:externalData>
</c:chartSpace>
</file>

<file path=ppt/media/image1.jpeg>
</file>

<file path=ppt/media/image2.png>
</file>

<file path=ppt/media/image3.png>
</file>

<file path=ppt/media/image4.jpe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86892-FC41-0146-9942-E35F0FE55130}" type="datetimeFigureOut">
              <a:rPr lang="en-US" smtClean="0"/>
              <a:t>1/30/25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227BBD-A32E-6746-9589-A767357A5FC4}" type="slidenum">
              <a:rPr lang="en-US" smtClean="0"/>
              <a:t>‹#›</a:t>
            </a:fld>
            <a:endParaRPr lang="en-US"/>
          </a:p>
        </p:txBody>
      </p:sp>
    </p:spTree>
    <p:extLst>
      <p:ext uri="{BB962C8B-B14F-4D97-AF65-F5344CB8AC3E}">
        <p14:creationId xmlns:p14="http://schemas.microsoft.com/office/powerpoint/2010/main" val="2509648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presentation on AI Agents versus API Layers. Today, we'll explore how these two technologies differ and how they shape modern software interaction. Notably, AI agents leverage advanced machine learning for more autonomous decision-making, whereas traditional API layers require more manual oversight. My goal is to underline the significant potential of AI in enhancing efficiency and transforming user experiences.</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look to the future, the current API ecosystem remains prevalent, yet it's essential to recognize its limitations, especially concerning scalability. Meanwhile, the emergence of AI agents signifies a transformative shift in the technological landscape, showcasing their intelligent adaptability. The rise of these agents indicates a growing trend towards integrating more responsive and efficient systems, leading to increased interest and adoption in various sectors.</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APIs face several current challenges. Scalability issues often arise as user demands increase, resulting in slower response times. Integration complexity is another hurdle; each new connection often involves customized coding, lengthening development time and increasing risks of errors. Lastly, security concerns cannot be overlooked; APIs are frequent targets for cyber threats, making it essential to implement robust security protocols for data protection.</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agents offer compelling capabilities that revolutionize traditional processes. Their dynamic decision-making allows for rapid adaptation to real-time data, enhancing efficiency significantly. Importantly, these agents continuously learn from interactions, refining their performance over time, showcasing a key advantage over static systems. Furthermore, automation of complex tasks not only frees up human resources but also turbocharges productivity across various sectors.</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comparison, we can see clear distinctions between AI agents and API layers. AI agents maintain adaptability through learning, while API layers typically need manual intervention to keep up with evolving demands. Additionally, AI agents can efficiently handle higher loads, which is a challenge for traditional API layers. This table effectively summarizes the merits of adopting AI technology in contrast to conventional API solutions.</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on our previous comparison, we note how AI agents can enhance specific API layers. The API architecture, with its Experience and Process layers, serves different functions. In the Experience API Layer, AI agents improve user engagement through personalized interactions and automated data handling, reducing the need for manual intervention. Similarly, in the Process API Layer, these agents optimize workflows and streamline decision-making, enhancing efficiency. As we look to the future, multi-agent systems may fully replace these layers, offering more dynamic and autonomous interactions, which leads us naturally into discussing the essence of each specific API layer.</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on our exploration of how AI agents enhance API layers, we see three core layers: Experience, Process, and Core. The Experience API Layer focuses on user interface and engagement, leveraging AI for predictive analysis and personalized interactions. This targeted approach heightens user satisfaction and retention. Moving to the Process API Layer, AI optimizes workflows and offers real-time analytics, making operations more efficient. Ultimately, as AI evolves, it can replace traditional layers with interconnected multi-agent systems, promoting scalability and reducing integration challenges. This evolution leads us nicely into our next topic: how AI specifically aids user experiences.</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on the integration of AI with natural language processing, we explore a powerful AI-native solution that incorporates a copilot layer. This intuitive interface allows users to engage with the system using natural language, improving accessibility. The copilot efficiently translates human commands into actionable tasks, enhancing user experience. Furthermore, the multi-agent architecture orchestrates complex interactions dynamically, ensuring optimal workflows guided by specialized AI agents. Lastly, the core APIs underpinning this system provide crucial data operations, supporting CRUD functionalities and ensuring robust data integrity. This cohesive system ultimately sets the stage for enriching user interactions as we delve into the next slide.</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agents dramatically improve user experiences by personalizing interactions. Through tailored recommendations and responses, they enhance engagement and satisfaction rates. Consequently, streamlining operations allows human resources to shift from routine tasks to strategic initiatives, fostering innovation. Moreover, the predictive insights generated by AI agents empower organizations to anticipate market trends and customer needs, giving them a competitive edge.</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benefits of utilizing AI agents are profound. By automating various functions, these agents significantly increase operational efficiency, enabling businesses to concentrate on strategic planning. Cost reductions also stem from their ability to execute tasks swiftly and accurately, thereby minimizing the need for extensive human involvement. Lastly, by offering insights derived from data analysis, AI agents enhance decision-making processes, allowing for more informed strategic planning.</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F5E03-2616-FFF8-2C66-3626052366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BFF56B-4DB4-5468-8A83-C4DF000476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D75D37-0475-6C4C-77FE-09FDFEBCFEB2}"/>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CAB3A851-6C31-B983-338B-5C9E004AFB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E04CC0-E269-7330-83FC-DAB4C62A47E0}"/>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245922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178B-D420-3C75-564C-75C5F5D88E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2BD301-5BDA-0DEB-0F42-4A3FA0A55F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AADF21-376C-2583-3F80-DAFCCBDEDA76}"/>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DD92C2AD-9193-B340-EBB5-26A431D1B1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B45BAE-25F7-0061-3D48-506F309706E1}"/>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2237611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69CCCC-0D5C-8A8B-A9D9-74F0CC6904A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F279F7-64BF-73E1-F2CC-FD006669D0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7CB75E-FE49-B101-5D31-38EF086C731B}"/>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DDE5B962-4669-B999-7821-73559205A0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C30293-E1B9-FE2F-A967-3583072ACA8F}"/>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17810153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01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587375" y="4072591"/>
            <a:ext cx="11017249" cy="1516993"/>
          </a:xfrm>
          <a:prstGeom prst="rect">
            <a:avLst/>
          </a:prstGeom>
        </p:spPr>
        <p:txBody>
          <a:bodyPr anchor="b">
            <a:noAutofit/>
          </a:bodyPr>
          <a:lstStyle>
            <a:lvl1pPr algn="l">
              <a:defRPr sz="5400" b="0">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587375" y="5694361"/>
            <a:ext cx="11017250" cy="474663"/>
          </a:xfrm>
        </p:spPr>
        <p:txBody>
          <a:bodyPr anchor="ctr">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174116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S02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324599" y="1038226"/>
            <a:ext cx="5280025" cy="2636834"/>
          </a:xfrm>
          <a:prstGeom prst="rect">
            <a:avLst/>
          </a:prstGeom>
        </p:spPr>
        <p:txBody>
          <a:bodyPr anchor="b">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324598" y="3779836"/>
            <a:ext cx="5280026" cy="1506539"/>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6096000" cy="6273800"/>
          </a:xfrm>
        </p:spPr>
        <p:txBody>
          <a:bodyPr/>
          <a:lstStyle>
            <a:lvl1pPr marL="0" indent="0">
              <a:buNone/>
              <a:defRPr/>
            </a:lvl1pPr>
          </a:lstStyle>
          <a:p>
            <a:r>
              <a:rPr lang="en-US" dirty="0"/>
              <a:t>Click icon to add picture</a:t>
            </a:r>
          </a:p>
        </p:txBody>
      </p:sp>
    </p:spTree>
    <p:extLst>
      <p:ext uri="{BB962C8B-B14F-4D97-AF65-F5344CB8AC3E}">
        <p14:creationId xmlns:p14="http://schemas.microsoft.com/office/powerpoint/2010/main" val="3667216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S03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7375" y="584200"/>
            <a:ext cx="5280025" cy="1304594"/>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6324600" y="0"/>
            <a:ext cx="5867400" cy="1888794"/>
          </a:xfrm>
        </p:spPr>
        <p:txBody>
          <a:bodyPr vert="horz" lIns="91440" tIns="45720" rIns="91440" bIns="45720" rtlCol="0">
            <a:noAutofit/>
          </a:bodyPr>
          <a:lstStyle>
            <a:lvl1pPr>
              <a:defRPr lang="en-US"/>
            </a:lvl1pPr>
          </a:lstStyle>
          <a:p>
            <a:pPr marL="0" lvl="0" indent="0">
              <a:buNone/>
            </a:pPr>
            <a:endParaRPr lang="en-US"/>
          </a:p>
        </p:txBody>
      </p:sp>
      <p:sp>
        <p:nvSpPr>
          <p:cNvPr id="16" name="Date Placeholder 3">
            <a:extLst>
              <a:ext uri="{FF2B5EF4-FFF2-40B4-BE49-F238E27FC236}">
                <a16:creationId xmlns:a16="http://schemas.microsoft.com/office/drawing/2014/main" id="{39891D10-07D3-9C65-FA70-CF2C5F1F0156}"/>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0" name="Footer Placeholder 4">
            <a:extLst>
              <a:ext uri="{FF2B5EF4-FFF2-40B4-BE49-F238E27FC236}">
                <a16:creationId xmlns:a16="http://schemas.microsoft.com/office/drawing/2014/main" id="{0526277B-2EEA-8E82-3C3A-35476B48A122}"/>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3" name="Text Placeholder 2">
            <a:extLst>
              <a:ext uri="{FF2B5EF4-FFF2-40B4-BE49-F238E27FC236}">
                <a16:creationId xmlns:a16="http://schemas.microsoft.com/office/drawing/2014/main" id="{5D3A42FA-EFE6-C034-870A-1CE707B47466}"/>
              </a:ext>
            </a:extLst>
          </p:cNvPr>
          <p:cNvSpPr>
            <a:spLocks noGrp="1"/>
          </p:cNvSpPr>
          <p:nvPr>
            <p:ph type="body" idx="21"/>
          </p:nvPr>
        </p:nvSpPr>
        <p:spPr>
          <a:xfrm>
            <a:off x="596253" y="2154230"/>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Text Placeholder 2">
            <a:extLst>
              <a:ext uri="{FF2B5EF4-FFF2-40B4-BE49-F238E27FC236}">
                <a16:creationId xmlns:a16="http://schemas.microsoft.com/office/drawing/2014/main" id="{F8328545-29FD-64B1-DAA2-767656209CEA}"/>
              </a:ext>
            </a:extLst>
          </p:cNvPr>
          <p:cNvSpPr>
            <a:spLocks noGrp="1"/>
          </p:cNvSpPr>
          <p:nvPr>
            <p:ph type="body" idx="27"/>
          </p:nvPr>
        </p:nvSpPr>
        <p:spPr>
          <a:xfrm>
            <a:off x="596253" y="3201453"/>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2">
            <a:extLst>
              <a:ext uri="{FF2B5EF4-FFF2-40B4-BE49-F238E27FC236}">
                <a16:creationId xmlns:a16="http://schemas.microsoft.com/office/drawing/2014/main" id="{77F8862D-3B84-A6AB-F773-77B0DA99B7B0}"/>
              </a:ext>
            </a:extLst>
          </p:cNvPr>
          <p:cNvSpPr>
            <a:spLocks noGrp="1"/>
          </p:cNvSpPr>
          <p:nvPr>
            <p:ph type="body" idx="29"/>
          </p:nvPr>
        </p:nvSpPr>
        <p:spPr>
          <a:xfrm>
            <a:off x="596253" y="4248676"/>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Text Placeholder 2">
            <a:extLst>
              <a:ext uri="{FF2B5EF4-FFF2-40B4-BE49-F238E27FC236}">
                <a16:creationId xmlns:a16="http://schemas.microsoft.com/office/drawing/2014/main" id="{6DC533CD-28B4-B67D-8057-E13A26F127E2}"/>
              </a:ext>
            </a:extLst>
          </p:cNvPr>
          <p:cNvSpPr>
            <a:spLocks noGrp="1"/>
          </p:cNvSpPr>
          <p:nvPr>
            <p:ph type="body" idx="31"/>
          </p:nvPr>
        </p:nvSpPr>
        <p:spPr>
          <a:xfrm>
            <a:off x="596253" y="5295900"/>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2">
            <a:extLst>
              <a:ext uri="{FF2B5EF4-FFF2-40B4-BE49-F238E27FC236}">
                <a16:creationId xmlns:a16="http://schemas.microsoft.com/office/drawing/2014/main" id="{82D241A5-975C-C79A-C5BD-100B07B804FB}"/>
              </a:ext>
            </a:extLst>
          </p:cNvPr>
          <p:cNvSpPr>
            <a:spLocks noGrp="1"/>
          </p:cNvSpPr>
          <p:nvPr>
            <p:ph type="body" idx="33"/>
          </p:nvPr>
        </p:nvSpPr>
        <p:spPr>
          <a:xfrm>
            <a:off x="6324600" y="2154230"/>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Text Placeholder 2">
            <a:extLst>
              <a:ext uri="{FF2B5EF4-FFF2-40B4-BE49-F238E27FC236}">
                <a16:creationId xmlns:a16="http://schemas.microsoft.com/office/drawing/2014/main" id="{09BD7E3F-A46D-6B36-99FA-627487256B23}"/>
              </a:ext>
            </a:extLst>
          </p:cNvPr>
          <p:cNvSpPr>
            <a:spLocks noGrp="1"/>
          </p:cNvSpPr>
          <p:nvPr>
            <p:ph type="body" idx="35"/>
          </p:nvPr>
        </p:nvSpPr>
        <p:spPr>
          <a:xfrm>
            <a:off x="6324600" y="3201453"/>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8" name="Text Placeholder 2">
            <a:extLst>
              <a:ext uri="{FF2B5EF4-FFF2-40B4-BE49-F238E27FC236}">
                <a16:creationId xmlns:a16="http://schemas.microsoft.com/office/drawing/2014/main" id="{F6E22C83-742B-C986-AF69-B2402A8854A1}"/>
              </a:ext>
            </a:extLst>
          </p:cNvPr>
          <p:cNvSpPr>
            <a:spLocks noGrp="1"/>
          </p:cNvSpPr>
          <p:nvPr>
            <p:ph type="body" idx="37"/>
          </p:nvPr>
        </p:nvSpPr>
        <p:spPr>
          <a:xfrm>
            <a:off x="6324600" y="4248676"/>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Text Placeholder 2">
            <a:extLst>
              <a:ext uri="{FF2B5EF4-FFF2-40B4-BE49-F238E27FC236}">
                <a16:creationId xmlns:a16="http://schemas.microsoft.com/office/drawing/2014/main" id="{306CE099-EE76-778A-3C6E-3FFD1BA31288}"/>
              </a:ext>
            </a:extLst>
          </p:cNvPr>
          <p:cNvSpPr>
            <a:spLocks noGrp="1"/>
          </p:cNvSpPr>
          <p:nvPr>
            <p:ph type="body" idx="39"/>
          </p:nvPr>
        </p:nvSpPr>
        <p:spPr>
          <a:xfrm>
            <a:off x="6324600" y="5295900"/>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521543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S04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7375" y="584200"/>
            <a:ext cx="5280025" cy="1304594"/>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596253" y="2154230"/>
            <a:ext cx="5280025" cy="3849882"/>
          </a:xfrm>
        </p:spPr>
        <p:txBody>
          <a:bodyPr vert="horz" lIns="91440" tIns="45720" rIns="91440" bIns="45720" rtlCol="0">
            <a:noAutofit/>
          </a:bodyPr>
          <a:lstStyle>
            <a:lvl1pPr>
              <a:defRPr lang="en-US"/>
            </a:lvl1pPr>
          </a:lstStyle>
          <a:p>
            <a:pPr marL="0" lvl="0" indent="0">
              <a:buNone/>
            </a:pPr>
            <a:endParaRPr lang="en-US"/>
          </a:p>
        </p:txBody>
      </p:sp>
      <p:sp>
        <p:nvSpPr>
          <p:cNvPr id="16" name="Date Placeholder 3">
            <a:extLst>
              <a:ext uri="{FF2B5EF4-FFF2-40B4-BE49-F238E27FC236}">
                <a16:creationId xmlns:a16="http://schemas.microsoft.com/office/drawing/2014/main" id="{39891D10-07D3-9C65-FA70-CF2C5F1F0156}"/>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0" name="Footer Placeholder 4">
            <a:extLst>
              <a:ext uri="{FF2B5EF4-FFF2-40B4-BE49-F238E27FC236}">
                <a16:creationId xmlns:a16="http://schemas.microsoft.com/office/drawing/2014/main" id="{0526277B-2EEA-8E82-3C3A-35476B48A122}"/>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3" name="Text Placeholder 2">
            <a:extLst>
              <a:ext uri="{FF2B5EF4-FFF2-40B4-BE49-F238E27FC236}">
                <a16:creationId xmlns:a16="http://schemas.microsoft.com/office/drawing/2014/main" id="{5D3A42FA-EFE6-C034-870A-1CE707B47466}"/>
              </a:ext>
            </a:extLst>
          </p:cNvPr>
          <p:cNvSpPr>
            <a:spLocks noGrp="1"/>
          </p:cNvSpPr>
          <p:nvPr>
            <p:ph type="body" idx="21"/>
          </p:nvPr>
        </p:nvSpPr>
        <p:spPr>
          <a:xfrm>
            <a:off x="6327775" y="584200"/>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2">
            <a:extLst>
              <a:ext uri="{FF2B5EF4-FFF2-40B4-BE49-F238E27FC236}">
                <a16:creationId xmlns:a16="http://schemas.microsoft.com/office/drawing/2014/main" id="{0003D9B7-D1D4-E5ED-8DBC-CBB28B215442}"/>
              </a:ext>
            </a:extLst>
          </p:cNvPr>
          <p:cNvSpPr>
            <a:spLocks noGrp="1"/>
          </p:cNvSpPr>
          <p:nvPr>
            <p:ph type="body" idx="27"/>
          </p:nvPr>
        </p:nvSpPr>
        <p:spPr>
          <a:xfrm>
            <a:off x="6327775" y="1728192"/>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a:extLst>
              <a:ext uri="{FF2B5EF4-FFF2-40B4-BE49-F238E27FC236}">
                <a16:creationId xmlns:a16="http://schemas.microsoft.com/office/drawing/2014/main" id="{FFEB1025-F086-BAC7-8425-8CA2F47D92CC}"/>
              </a:ext>
            </a:extLst>
          </p:cNvPr>
          <p:cNvSpPr>
            <a:spLocks noGrp="1"/>
          </p:cNvSpPr>
          <p:nvPr>
            <p:ph type="body" idx="28"/>
          </p:nvPr>
        </p:nvSpPr>
        <p:spPr>
          <a:xfrm>
            <a:off x="6327775" y="2872184"/>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2">
            <a:extLst>
              <a:ext uri="{FF2B5EF4-FFF2-40B4-BE49-F238E27FC236}">
                <a16:creationId xmlns:a16="http://schemas.microsoft.com/office/drawing/2014/main" id="{D6C508F5-7198-9369-ADD1-68C5E7F19C10}"/>
              </a:ext>
            </a:extLst>
          </p:cNvPr>
          <p:cNvSpPr>
            <a:spLocks noGrp="1"/>
          </p:cNvSpPr>
          <p:nvPr>
            <p:ph type="body" idx="29"/>
          </p:nvPr>
        </p:nvSpPr>
        <p:spPr>
          <a:xfrm>
            <a:off x="6327775" y="4016176"/>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2">
            <a:extLst>
              <a:ext uri="{FF2B5EF4-FFF2-40B4-BE49-F238E27FC236}">
                <a16:creationId xmlns:a16="http://schemas.microsoft.com/office/drawing/2014/main" id="{9B7869F0-1268-9713-C9F6-B13589781976}"/>
              </a:ext>
            </a:extLst>
          </p:cNvPr>
          <p:cNvSpPr>
            <a:spLocks noGrp="1"/>
          </p:cNvSpPr>
          <p:nvPr>
            <p:ph type="body" idx="30"/>
          </p:nvPr>
        </p:nvSpPr>
        <p:spPr>
          <a:xfrm>
            <a:off x="6327775" y="5160168"/>
            <a:ext cx="5280025" cy="843944"/>
          </a:xfrm>
        </p:spPr>
        <p:txBody>
          <a:bodyPr anchor="ctr">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6869181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Text box T20V1">
    <p:spTree>
      <p:nvGrpSpPr>
        <p:cNvPr id="1" name=""/>
        <p:cNvGrpSpPr/>
        <p:nvPr/>
      </p:nvGrpSpPr>
      <p:grpSpPr>
        <a:xfrm>
          <a:off x="0" y="0"/>
          <a:ext cx="0" cy="0"/>
          <a:chOff x="0" y="0"/>
          <a:chExt cx="0" cy="0"/>
        </a:xfrm>
      </p:grpSpPr>
      <p:sp>
        <p:nvSpPr>
          <p:cNvPr id="6" name="Picture Placeholder 23">
            <a:extLst>
              <a:ext uri="{FF2B5EF4-FFF2-40B4-BE49-F238E27FC236}">
                <a16:creationId xmlns:a16="http://schemas.microsoft.com/office/drawing/2014/main" id="{BA198D21-2409-AA26-2882-9757585EE7C8}"/>
              </a:ext>
            </a:extLst>
          </p:cNvPr>
          <p:cNvSpPr>
            <a:spLocks noGrp="1"/>
          </p:cNvSpPr>
          <p:nvPr>
            <p:ph type="pic" sz="quarter" idx="17"/>
          </p:nvPr>
        </p:nvSpPr>
        <p:spPr>
          <a:xfrm>
            <a:off x="7608736" y="1603545"/>
            <a:ext cx="3650910" cy="3650910"/>
          </a:xfrm>
          <a:prstGeom prst="ellipse">
            <a:avLst/>
          </a:prstGeom>
        </p:spPr>
        <p:txBody>
          <a:bodyPr vert="horz" lIns="91440" tIns="45720" rIns="91440" bIns="45720" rtlCol="0">
            <a:noAutofit/>
          </a:bodyPr>
          <a:lstStyle>
            <a:lvl1pPr algn="ctr">
              <a:defRPr lang="en-US" dirty="0"/>
            </a:lvl1pPr>
          </a:lstStyle>
          <a:p>
            <a:pPr marL="0" lvl="0" indent="0">
              <a:buNone/>
            </a:pPr>
            <a:r>
              <a:rPr lang="en-US" dirty="0"/>
              <a:t>Click icon to add picture</a:t>
            </a:r>
          </a:p>
        </p:txBody>
      </p:sp>
      <p:sp>
        <p:nvSpPr>
          <p:cNvPr id="3" name="Date Placeholder 3">
            <a:extLst>
              <a:ext uri="{FF2B5EF4-FFF2-40B4-BE49-F238E27FC236}">
                <a16:creationId xmlns:a16="http://schemas.microsoft.com/office/drawing/2014/main" id="{16F8CAE4-6EE8-A1E2-5B46-56CC0AF80B0C}"/>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8" name="Title 1">
            <a:extLst>
              <a:ext uri="{FF2B5EF4-FFF2-40B4-BE49-F238E27FC236}">
                <a16:creationId xmlns:a16="http://schemas.microsoft.com/office/drawing/2014/main" id="{AC879E2F-79B4-EBD6-54C0-63B169C2C7AD}"/>
              </a:ext>
            </a:extLst>
          </p:cNvPr>
          <p:cNvSpPr>
            <a:spLocks noGrp="1"/>
          </p:cNvSpPr>
          <p:nvPr>
            <p:ph type="title"/>
          </p:nvPr>
        </p:nvSpPr>
        <p:spPr>
          <a:xfrm>
            <a:off x="584199" y="584200"/>
            <a:ext cx="6666863" cy="1602000"/>
          </a:xfrm>
          <a:prstGeom prst="rect">
            <a:avLst/>
          </a:prstGeom>
        </p:spPr>
        <p:txBody>
          <a:bodyPr>
            <a:noAutofit/>
          </a:bodyPr>
          <a:lstStyle/>
          <a:p>
            <a:r>
              <a:rPr lang="en-US" dirty="0"/>
              <a:t>Click to edit Master title style</a:t>
            </a:r>
          </a:p>
        </p:txBody>
      </p:sp>
      <p:sp>
        <p:nvSpPr>
          <p:cNvPr id="9" name="Text Placeholder 2">
            <a:extLst>
              <a:ext uri="{FF2B5EF4-FFF2-40B4-BE49-F238E27FC236}">
                <a16:creationId xmlns:a16="http://schemas.microsoft.com/office/drawing/2014/main" id="{11D0DF8C-8C9B-C4B9-2074-FF3FAE5B705C}"/>
              </a:ext>
            </a:extLst>
          </p:cNvPr>
          <p:cNvSpPr>
            <a:spLocks noGrp="1"/>
          </p:cNvSpPr>
          <p:nvPr>
            <p:ph type="body" idx="1"/>
          </p:nvPr>
        </p:nvSpPr>
        <p:spPr>
          <a:xfrm>
            <a:off x="587376" y="2817453"/>
            <a:ext cx="66672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a:extLst>
              <a:ext uri="{FF2B5EF4-FFF2-40B4-BE49-F238E27FC236}">
                <a16:creationId xmlns:a16="http://schemas.microsoft.com/office/drawing/2014/main" id="{79606CDC-68D2-05D8-FB6A-85043B8BC364}"/>
              </a:ext>
            </a:extLst>
          </p:cNvPr>
          <p:cNvSpPr>
            <a:spLocks noGrp="1"/>
          </p:cNvSpPr>
          <p:nvPr>
            <p:ph type="body" sz="half" idx="2"/>
          </p:nvPr>
        </p:nvSpPr>
        <p:spPr>
          <a:xfrm>
            <a:off x="587376" y="3429000"/>
            <a:ext cx="6667200" cy="2179320"/>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3" name="Footer Placeholder 4">
            <a:extLst>
              <a:ext uri="{FF2B5EF4-FFF2-40B4-BE49-F238E27FC236}">
                <a16:creationId xmlns:a16="http://schemas.microsoft.com/office/drawing/2014/main" id="{101D11D6-8418-FFC0-4DA8-26F715BE392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23242349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Text boxes T21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4199" y="584200"/>
            <a:ext cx="7527925" cy="1601321"/>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8" name="Date Placeholder 3">
            <a:extLst>
              <a:ext uri="{FF2B5EF4-FFF2-40B4-BE49-F238E27FC236}">
                <a16:creationId xmlns:a16="http://schemas.microsoft.com/office/drawing/2014/main" id="{F0E62854-8907-73BD-59A7-EE3EE619312B}"/>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10" name="Picture Placeholder 23">
            <a:extLst>
              <a:ext uri="{FF2B5EF4-FFF2-40B4-BE49-F238E27FC236}">
                <a16:creationId xmlns:a16="http://schemas.microsoft.com/office/drawing/2014/main" id="{F9F437E4-7C18-BF17-47F5-2EDA8CF339F6}"/>
              </a:ext>
            </a:extLst>
          </p:cNvPr>
          <p:cNvSpPr>
            <a:spLocks noGrp="1"/>
          </p:cNvSpPr>
          <p:nvPr>
            <p:ph type="pic" sz="quarter" idx="17"/>
          </p:nvPr>
        </p:nvSpPr>
        <p:spPr>
          <a:xfrm>
            <a:off x="8112124" y="2126063"/>
            <a:ext cx="3495675" cy="3495675"/>
          </a:xfrm>
          <a:prstGeom prst="ellipse">
            <a:avLst/>
          </a:prstGeom>
        </p:spPr>
        <p:txBody>
          <a:bodyPr vert="horz" lIns="91440" tIns="45720" rIns="91440" bIns="45720" rtlCol="0">
            <a:noAutofit/>
          </a:bodyPr>
          <a:lstStyle>
            <a:lvl1pPr algn="ctr">
              <a:defRPr lang="en-US" dirty="0"/>
            </a:lvl1pPr>
          </a:lstStyle>
          <a:p>
            <a:pPr marL="0" lvl="0" indent="0">
              <a:buNone/>
            </a:pPr>
            <a:r>
              <a:rPr lang="en-US" dirty="0"/>
              <a:t>Click icon to add picture</a:t>
            </a:r>
          </a:p>
        </p:txBody>
      </p:sp>
      <p:sp>
        <p:nvSpPr>
          <p:cNvPr id="11" name="Text Placeholder 2">
            <a:extLst>
              <a:ext uri="{FF2B5EF4-FFF2-40B4-BE49-F238E27FC236}">
                <a16:creationId xmlns:a16="http://schemas.microsoft.com/office/drawing/2014/main" id="{CF2A0C1C-31B1-AEB2-2748-2F30E2B0A963}"/>
              </a:ext>
            </a:extLst>
          </p:cNvPr>
          <p:cNvSpPr>
            <a:spLocks noGrp="1"/>
          </p:cNvSpPr>
          <p:nvPr>
            <p:ph type="body" idx="1"/>
          </p:nvPr>
        </p:nvSpPr>
        <p:spPr>
          <a:xfrm>
            <a:off x="587376" y="2817453"/>
            <a:ext cx="3492000" cy="593840"/>
          </a:xfrm>
        </p:spPr>
        <p:txBody>
          <a:bodyPr anchor="b">
            <a:noAutofit/>
          </a:bodyPr>
          <a:lstStyle>
            <a:lvl1pPr marL="0" indent="0">
              <a:lnSpc>
                <a:spcPct val="100000"/>
              </a:lnSpc>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a:extLst>
              <a:ext uri="{FF2B5EF4-FFF2-40B4-BE49-F238E27FC236}">
                <a16:creationId xmlns:a16="http://schemas.microsoft.com/office/drawing/2014/main" id="{5AB6C3C4-B76E-CA92-241E-A2CB4313B0BE}"/>
              </a:ext>
            </a:extLst>
          </p:cNvPr>
          <p:cNvSpPr>
            <a:spLocks noGrp="1"/>
          </p:cNvSpPr>
          <p:nvPr>
            <p:ph type="body" sz="half" idx="2"/>
          </p:nvPr>
        </p:nvSpPr>
        <p:spPr>
          <a:xfrm>
            <a:off x="587376" y="3429000"/>
            <a:ext cx="3492000" cy="1912620"/>
          </a:xfrm>
        </p:spPr>
        <p:txBody>
          <a:bodyPr>
            <a:noAutofit/>
          </a:bodyPr>
          <a:lstStyle>
            <a:lvl1pPr marL="0" indent="0">
              <a:lnSpc>
                <a:spcPct val="10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3" name="Text Placeholder 2">
            <a:extLst>
              <a:ext uri="{FF2B5EF4-FFF2-40B4-BE49-F238E27FC236}">
                <a16:creationId xmlns:a16="http://schemas.microsoft.com/office/drawing/2014/main" id="{46CDBBC8-929C-7ED3-EE9E-D5E1C642616B}"/>
              </a:ext>
            </a:extLst>
          </p:cNvPr>
          <p:cNvSpPr>
            <a:spLocks noGrp="1"/>
          </p:cNvSpPr>
          <p:nvPr>
            <p:ph type="body" idx="27"/>
          </p:nvPr>
        </p:nvSpPr>
        <p:spPr>
          <a:xfrm>
            <a:off x="4349750" y="2817453"/>
            <a:ext cx="3492000" cy="593840"/>
          </a:xfrm>
        </p:spPr>
        <p:txBody>
          <a:bodyPr anchor="b">
            <a:noAutofit/>
          </a:bodyPr>
          <a:lstStyle>
            <a:lvl1pPr marL="0" indent="0">
              <a:lnSpc>
                <a:spcPct val="100000"/>
              </a:lnSpc>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3">
            <a:extLst>
              <a:ext uri="{FF2B5EF4-FFF2-40B4-BE49-F238E27FC236}">
                <a16:creationId xmlns:a16="http://schemas.microsoft.com/office/drawing/2014/main" id="{818A0376-AB62-65BA-455A-9FD62E18CEB3}"/>
              </a:ext>
            </a:extLst>
          </p:cNvPr>
          <p:cNvSpPr>
            <a:spLocks noGrp="1"/>
          </p:cNvSpPr>
          <p:nvPr>
            <p:ph type="body" sz="half" idx="28"/>
          </p:nvPr>
        </p:nvSpPr>
        <p:spPr>
          <a:xfrm>
            <a:off x="4349750" y="3429000"/>
            <a:ext cx="3492000" cy="1912620"/>
          </a:xfrm>
        </p:spPr>
        <p:txBody>
          <a:bodyPr>
            <a:noAutofit/>
          </a:bodyPr>
          <a:lstStyle>
            <a:lvl1pPr marL="0" indent="0">
              <a:lnSpc>
                <a:spcPct val="10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5" name="Footer Placeholder 4">
            <a:extLst>
              <a:ext uri="{FF2B5EF4-FFF2-40B4-BE49-F238E27FC236}">
                <a16:creationId xmlns:a16="http://schemas.microsoft.com/office/drawing/2014/main" id="{91DCF2FF-46EE-9856-8998-34A56447F5E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40956649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Text boxes T22V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4199" y="584200"/>
            <a:ext cx="11020425" cy="1009822"/>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609601" y="2126063"/>
            <a:ext cx="3650910" cy="3650910"/>
          </a:xfrm>
          <a:prstGeom prst="ellipse">
            <a:avLst/>
          </a:prstGeom>
        </p:spPr>
        <p:txBody>
          <a:bodyPr vert="horz" lIns="91440" tIns="45720" rIns="91440" bIns="45720" rtlCol="0">
            <a:noAutofit/>
          </a:bodyPr>
          <a:lstStyle>
            <a:lvl1pPr algn="ctr">
              <a:defRPr lang="en-US" dirty="0"/>
            </a:lvl1pPr>
          </a:lstStyle>
          <a:p>
            <a:pPr marL="0" lvl="0" indent="0">
              <a:buNone/>
            </a:pPr>
            <a:r>
              <a:rPr lang="en-US" dirty="0"/>
              <a:t>Click icon to add picture</a:t>
            </a:r>
          </a:p>
        </p:txBody>
      </p:sp>
      <p:sp>
        <p:nvSpPr>
          <p:cNvPr id="3"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4634376" y="1764662"/>
            <a:ext cx="69696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4634376" y="2376209"/>
            <a:ext cx="69696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Text Placeholder 2">
            <a:extLst>
              <a:ext uri="{FF2B5EF4-FFF2-40B4-BE49-F238E27FC236}">
                <a16:creationId xmlns:a16="http://schemas.microsoft.com/office/drawing/2014/main" id="{8647425D-A5FF-F72A-0301-E4BF323EA5B0}"/>
              </a:ext>
            </a:extLst>
          </p:cNvPr>
          <p:cNvSpPr>
            <a:spLocks noGrp="1"/>
          </p:cNvSpPr>
          <p:nvPr>
            <p:ph type="body" idx="21"/>
          </p:nvPr>
        </p:nvSpPr>
        <p:spPr>
          <a:xfrm>
            <a:off x="5221176" y="3357678"/>
            <a:ext cx="63828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3">
            <a:extLst>
              <a:ext uri="{FF2B5EF4-FFF2-40B4-BE49-F238E27FC236}">
                <a16:creationId xmlns:a16="http://schemas.microsoft.com/office/drawing/2014/main" id="{7479EF3F-EDA1-15EE-3C56-5A28019DE750}"/>
              </a:ext>
            </a:extLst>
          </p:cNvPr>
          <p:cNvSpPr>
            <a:spLocks noGrp="1"/>
          </p:cNvSpPr>
          <p:nvPr>
            <p:ph type="body" sz="half" idx="22"/>
          </p:nvPr>
        </p:nvSpPr>
        <p:spPr>
          <a:xfrm>
            <a:off x="5221176" y="3969225"/>
            <a:ext cx="63828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2">
            <a:extLst>
              <a:ext uri="{FF2B5EF4-FFF2-40B4-BE49-F238E27FC236}">
                <a16:creationId xmlns:a16="http://schemas.microsoft.com/office/drawing/2014/main" id="{6F180E86-39A7-1A34-1BA7-6E3F32513570}"/>
              </a:ext>
            </a:extLst>
          </p:cNvPr>
          <p:cNvSpPr>
            <a:spLocks noGrp="1"/>
          </p:cNvSpPr>
          <p:nvPr>
            <p:ph type="body" idx="23"/>
          </p:nvPr>
        </p:nvSpPr>
        <p:spPr>
          <a:xfrm>
            <a:off x="4634376" y="4950694"/>
            <a:ext cx="69696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3">
            <a:extLst>
              <a:ext uri="{FF2B5EF4-FFF2-40B4-BE49-F238E27FC236}">
                <a16:creationId xmlns:a16="http://schemas.microsoft.com/office/drawing/2014/main" id="{4486F536-8EAA-DAB9-44DD-12C397BBB00B}"/>
              </a:ext>
            </a:extLst>
          </p:cNvPr>
          <p:cNvSpPr>
            <a:spLocks noGrp="1"/>
          </p:cNvSpPr>
          <p:nvPr>
            <p:ph type="body" sz="half" idx="24"/>
          </p:nvPr>
        </p:nvSpPr>
        <p:spPr>
          <a:xfrm>
            <a:off x="4634376" y="5562241"/>
            <a:ext cx="69696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5" name="Date Placeholder 3">
            <a:extLst>
              <a:ext uri="{FF2B5EF4-FFF2-40B4-BE49-F238E27FC236}">
                <a16:creationId xmlns:a16="http://schemas.microsoft.com/office/drawing/2014/main" id="{E6CA186E-8D8D-2A8E-0CFA-EE31C58023C5}"/>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7" name="Footer Placeholder 4">
            <a:extLst>
              <a:ext uri="{FF2B5EF4-FFF2-40B4-BE49-F238E27FC236}">
                <a16:creationId xmlns:a16="http://schemas.microsoft.com/office/drawing/2014/main" id="{8120E028-782C-0B13-06CD-8D4BDAD5B8B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30148219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Text boxes T22V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7375" y="584200"/>
            <a:ext cx="11017250" cy="1009822"/>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587373" y="4385006"/>
            <a:ext cx="11017250" cy="1888794"/>
          </a:xfrm>
        </p:spPr>
        <p:txBody>
          <a:bodyPr vert="horz" lIns="91440" tIns="45720" rIns="91440" bIns="45720" rtlCol="0">
            <a:noAutofit/>
          </a:bodyPr>
          <a:lstStyle>
            <a:lvl1pPr>
              <a:defRPr lang="en-US"/>
            </a:lvl1pPr>
          </a:lstStyle>
          <a:p>
            <a:pPr marL="0" lvl="0" indent="0">
              <a:buNone/>
            </a:pPr>
            <a:endParaRPr lang="en-US"/>
          </a:p>
        </p:txBody>
      </p:sp>
      <p:sp>
        <p:nvSpPr>
          <p:cNvPr id="6" name="Text Placeholder 2">
            <a:extLst>
              <a:ext uri="{FF2B5EF4-FFF2-40B4-BE49-F238E27FC236}">
                <a16:creationId xmlns:a16="http://schemas.microsoft.com/office/drawing/2014/main" id="{B2E32BB8-C7CF-4066-9A74-2ED161AC0589}"/>
              </a:ext>
            </a:extLst>
          </p:cNvPr>
          <p:cNvSpPr>
            <a:spLocks noGrp="1"/>
          </p:cNvSpPr>
          <p:nvPr>
            <p:ph type="body" idx="1"/>
          </p:nvPr>
        </p:nvSpPr>
        <p:spPr>
          <a:xfrm>
            <a:off x="587376" y="1879155"/>
            <a:ext cx="34920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a:extLst>
              <a:ext uri="{FF2B5EF4-FFF2-40B4-BE49-F238E27FC236}">
                <a16:creationId xmlns:a16="http://schemas.microsoft.com/office/drawing/2014/main" id="{04E571DE-AB73-7D46-0296-95185DC2B1D1}"/>
              </a:ext>
            </a:extLst>
          </p:cNvPr>
          <p:cNvSpPr>
            <a:spLocks noGrp="1"/>
          </p:cNvSpPr>
          <p:nvPr>
            <p:ph type="body" sz="half" idx="2"/>
          </p:nvPr>
        </p:nvSpPr>
        <p:spPr>
          <a:xfrm>
            <a:off x="587376" y="2490702"/>
            <a:ext cx="34920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ext Placeholder 2">
            <a:extLst>
              <a:ext uri="{FF2B5EF4-FFF2-40B4-BE49-F238E27FC236}">
                <a16:creationId xmlns:a16="http://schemas.microsoft.com/office/drawing/2014/main" id="{AE486058-7605-EF4E-FA2C-EB44D2CB9183}"/>
              </a:ext>
            </a:extLst>
          </p:cNvPr>
          <p:cNvSpPr>
            <a:spLocks noGrp="1"/>
          </p:cNvSpPr>
          <p:nvPr>
            <p:ph type="body" idx="27"/>
          </p:nvPr>
        </p:nvSpPr>
        <p:spPr>
          <a:xfrm>
            <a:off x="4349750" y="1879155"/>
            <a:ext cx="34920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a:extLst>
              <a:ext uri="{FF2B5EF4-FFF2-40B4-BE49-F238E27FC236}">
                <a16:creationId xmlns:a16="http://schemas.microsoft.com/office/drawing/2014/main" id="{C0DA8F30-C707-E55C-9116-1F4EF07E8E79}"/>
              </a:ext>
            </a:extLst>
          </p:cNvPr>
          <p:cNvSpPr>
            <a:spLocks noGrp="1"/>
          </p:cNvSpPr>
          <p:nvPr>
            <p:ph type="body" sz="half" idx="28"/>
          </p:nvPr>
        </p:nvSpPr>
        <p:spPr>
          <a:xfrm>
            <a:off x="4349750" y="2490702"/>
            <a:ext cx="34920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1" name="Text Placeholder 2">
            <a:extLst>
              <a:ext uri="{FF2B5EF4-FFF2-40B4-BE49-F238E27FC236}">
                <a16:creationId xmlns:a16="http://schemas.microsoft.com/office/drawing/2014/main" id="{526BB6F4-E871-3145-1DD3-0060ECC300DA}"/>
              </a:ext>
            </a:extLst>
          </p:cNvPr>
          <p:cNvSpPr>
            <a:spLocks noGrp="1"/>
          </p:cNvSpPr>
          <p:nvPr>
            <p:ph type="body" idx="29"/>
          </p:nvPr>
        </p:nvSpPr>
        <p:spPr>
          <a:xfrm>
            <a:off x="8112124" y="1879155"/>
            <a:ext cx="3492000" cy="593840"/>
          </a:xfrm>
        </p:spPr>
        <p:txBody>
          <a:bodyPr anchor="b">
            <a:noAutofit/>
          </a:bodyPr>
          <a:lstStyle>
            <a:lvl1pPr marL="0" indent="0">
              <a:lnSpc>
                <a:spcPct val="100000"/>
              </a:lnSpc>
              <a:spcBef>
                <a:spcPts val="0"/>
              </a:spcBef>
              <a:buNone/>
              <a:defRPr sz="1800" b="1">
                <a:latin typeface="+mj-lt"/>
                <a:ea typeface="Calibri Bold" panose="020F0702030404030204" pitchFamily="34" charset="0"/>
                <a:cs typeface="Calibri Bold" panose="020F07020304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3">
            <a:extLst>
              <a:ext uri="{FF2B5EF4-FFF2-40B4-BE49-F238E27FC236}">
                <a16:creationId xmlns:a16="http://schemas.microsoft.com/office/drawing/2014/main" id="{AA152CCD-972B-549B-ECFA-D6C997C9DD05}"/>
              </a:ext>
            </a:extLst>
          </p:cNvPr>
          <p:cNvSpPr>
            <a:spLocks noGrp="1"/>
          </p:cNvSpPr>
          <p:nvPr>
            <p:ph type="body" sz="half" idx="30"/>
          </p:nvPr>
        </p:nvSpPr>
        <p:spPr>
          <a:xfrm>
            <a:off x="8112124" y="2490702"/>
            <a:ext cx="34920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6" name="Date Placeholder 3">
            <a:extLst>
              <a:ext uri="{FF2B5EF4-FFF2-40B4-BE49-F238E27FC236}">
                <a16:creationId xmlns:a16="http://schemas.microsoft.com/office/drawing/2014/main" id="{39891D10-07D3-9C65-FA70-CF2C5F1F0156}"/>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0" name="Footer Placeholder 4">
            <a:extLst>
              <a:ext uri="{FF2B5EF4-FFF2-40B4-BE49-F238E27FC236}">
                <a16:creationId xmlns:a16="http://schemas.microsoft.com/office/drawing/2014/main" id="{0526277B-2EEA-8E82-3C3A-35476B48A122}"/>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2919233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711F2-602F-BE32-5A38-E859F7B46A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CF3573-6887-1474-4D69-283D294D1A6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879C0D-241C-65E8-CF94-A4ED60A0FBAD}"/>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0EE7DB4B-8D3F-A320-B934-1023A72D24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44FCF0-E284-B165-485A-72917B3990C7}"/>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363658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Text boxes T22V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584199" y="584200"/>
            <a:ext cx="11020425" cy="1009822"/>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46628" y="2126063"/>
            <a:ext cx="3650910" cy="3650910"/>
          </a:xfrm>
          <a:prstGeom prst="ellipse">
            <a:avLst/>
          </a:prstGeom>
        </p:spPr>
        <p:txBody>
          <a:bodyPr vert="horz" lIns="91440" tIns="45720" rIns="91440" bIns="45720" rtlCol="0">
            <a:noAutofit/>
          </a:bodyPr>
          <a:lstStyle>
            <a:lvl1pPr>
              <a:defRPr lang="en-US" dirty="0"/>
            </a:lvl1pPr>
          </a:lstStyle>
          <a:p>
            <a:pPr marL="0" lvl="0" indent="0">
              <a:buNone/>
            </a:pPr>
            <a:r>
              <a:rPr lang="en-US" dirty="0"/>
              <a:t>Click icon to add picture</a:t>
            </a:r>
          </a:p>
        </p:txBody>
      </p:sp>
      <p:sp>
        <p:nvSpPr>
          <p:cNvPr id="3"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594462" y="1764662"/>
            <a:ext cx="68400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594462" y="2376209"/>
            <a:ext cx="68400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Text Placeholder 2">
            <a:extLst>
              <a:ext uri="{FF2B5EF4-FFF2-40B4-BE49-F238E27FC236}">
                <a16:creationId xmlns:a16="http://schemas.microsoft.com/office/drawing/2014/main" id="{8647425D-A5FF-F72A-0301-E4BF323EA5B0}"/>
              </a:ext>
            </a:extLst>
          </p:cNvPr>
          <p:cNvSpPr>
            <a:spLocks noGrp="1"/>
          </p:cNvSpPr>
          <p:nvPr>
            <p:ph type="body" idx="21"/>
          </p:nvPr>
        </p:nvSpPr>
        <p:spPr>
          <a:xfrm>
            <a:off x="1314462" y="3357678"/>
            <a:ext cx="61200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3">
            <a:extLst>
              <a:ext uri="{FF2B5EF4-FFF2-40B4-BE49-F238E27FC236}">
                <a16:creationId xmlns:a16="http://schemas.microsoft.com/office/drawing/2014/main" id="{7479EF3F-EDA1-15EE-3C56-5A28019DE750}"/>
              </a:ext>
            </a:extLst>
          </p:cNvPr>
          <p:cNvSpPr>
            <a:spLocks noGrp="1"/>
          </p:cNvSpPr>
          <p:nvPr>
            <p:ph type="body" sz="half" idx="22"/>
          </p:nvPr>
        </p:nvSpPr>
        <p:spPr>
          <a:xfrm>
            <a:off x="1314462" y="3969225"/>
            <a:ext cx="61200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2">
            <a:extLst>
              <a:ext uri="{FF2B5EF4-FFF2-40B4-BE49-F238E27FC236}">
                <a16:creationId xmlns:a16="http://schemas.microsoft.com/office/drawing/2014/main" id="{6F180E86-39A7-1A34-1BA7-6E3F32513570}"/>
              </a:ext>
            </a:extLst>
          </p:cNvPr>
          <p:cNvSpPr>
            <a:spLocks noGrp="1"/>
          </p:cNvSpPr>
          <p:nvPr>
            <p:ph type="body" idx="23"/>
          </p:nvPr>
        </p:nvSpPr>
        <p:spPr>
          <a:xfrm>
            <a:off x="2034462" y="4950694"/>
            <a:ext cx="54000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3">
            <a:extLst>
              <a:ext uri="{FF2B5EF4-FFF2-40B4-BE49-F238E27FC236}">
                <a16:creationId xmlns:a16="http://schemas.microsoft.com/office/drawing/2014/main" id="{4486F536-8EAA-DAB9-44DD-12C397BBB00B}"/>
              </a:ext>
            </a:extLst>
          </p:cNvPr>
          <p:cNvSpPr>
            <a:spLocks noGrp="1"/>
          </p:cNvSpPr>
          <p:nvPr>
            <p:ph type="body" sz="half" idx="24"/>
          </p:nvPr>
        </p:nvSpPr>
        <p:spPr>
          <a:xfrm>
            <a:off x="2034462" y="5562241"/>
            <a:ext cx="5400000" cy="702959"/>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5" name="Date Placeholder 3">
            <a:extLst>
              <a:ext uri="{FF2B5EF4-FFF2-40B4-BE49-F238E27FC236}">
                <a16:creationId xmlns:a16="http://schemas.microsoft.com/office/drawing/2014/main" id="{E6CA186E-8D8D-2A8E-0CFA-EE31C58023C5}"/>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5" name="Footer Placeholder 4">
            <a:extLst>
              <a:ext uri="{FF2B5EF4-FFF2-40B4-BE49-F238E27FC236}">
                <a16:creationId xmlns:a16="http://schemas.microsoft.com/office/drawing/2014/main" id="{9BEDE161-FFD0-44AD-447E-0C89B69A4BD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41097865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Text boxes T22V4">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61C98F61-9164-7CDA-F0A4-B90327F23F7A}"/>
              </a:ext>
            </a:extLst>
          </p:cNvPr>
          <p:cNvSpPr>
            <a:spLocks noGrp="1"/>
          </p:cNvSpPr>
          <p:nvPr>
            <p:ph type="pic" sz="quarter" idx="22"/>
          </p:nvPr>
        </p:nvSpPr>
        <p:spPr>
          <a:xfrm>
            <a:off x="6095999" y="3713162"/>
            <a:ext cx="5508625" cy="2276476"/>
          </a:xfrm>
        </p:spPr>
        <p:txBody>
          <a:bodyPr vert="horz" lIns="91440" tIns="45720" rIns="91440" bIns="45720" rtlCol="0">
            <a:noAutofit/>
          </a:bodyPr>
          <a:lstStyle>
            <a:lvl1pPr>
              <a:defRPr lang="en-US"/>
            </a:lvl1pPr>
          </a:lstStyle>
          <a:p>
            <a:pPr marL="0" lvl="0" indent="0">
              <a:buNone/>
            </a:pPr>
            <a:endParaRPr lang="en-US"/>
          </a:p>
        </p:txBody>
      </p:sp>
      <p:sp>
        <p:nvSpPr>
          <p:cNvPr id="6" name="Date Placeholder 3">
            <a:extLst>
              <a:ext uri="{FF2B5EF4-FFF2-40B4-BE49-F238E27FC236}">
                <a16:creationId xmlns:a16="http://schemas.microsoft.com/office/drawing/2014/main" id="{9D078A8B-F6E2-D638-7C7F-5E7A4E516577}"/>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1" name="Title 1">
            <a:extLst>
              <a:ext uri="{FF2B5EF4-FFF2-40B4-BE49-F238E27FC236}">
                <a16:creationId xmlns:a16="http://schemas.microsoft.com/office/drawing/2014/main" id="{4B6880D8-1895-37F5-23D6-63A9DB27076F}"/>
              </a:ext>
            </a:extLst>
          </p:cNvPr>
          <p:cNvSpPr>
            <a:spLocks noGrp="1"/>
          </p:cNvSpPr>
          <p:nvPr>
            <p:ph type="title"/>
          </p:nvPr>
        </p:nvSpPr>
        <p:spPr>
          <a:xfrm>
            <a:off x="587375" y="584200"/>
            <a:ext cx="11017250" cy="1009822"/>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22" name="Text Placeholder 2">
            <a:extLst>
              <a:ext uri="{FF2B5EF4-FFF2-40B4-BE49-F238E27FC236}">
                <a16:creationId xmlns:a16="http://schemas.microsoft.com/office/drawing/2014/main" id="{EB320401-2773-244F-6176-54B331CC4C43}"/>
              </a:ext>
            </a:extLst>
          </p:cNvPr>
          <p:cNvSpPr>
            <a:spLocks noGrp="1"/>
          </p:cNvSpPr>
          <p:nvPr>
            <p:ph type="body" idx="1"/>
          </p:nvPr>
        </p:nvSpPr>
        <p:spPr>
          <a:xfrm>
            <a:off x="587376" y="1879155"/>
            <a:ext cx="4079876"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3">
            <a:extLst>
              <a:ext uri="{FF2B5EF4-FFF2-40B4-BE49-F238E27FC236}">
                <a16:creationId xmlns:a16="http://schemas.microsoft.com/office/drawing/2014/main" id="{FB7C93EF-3B72-5F70-ED01-815D7BB57424}"/>
              </a:ext>
            </a:extLst>
          </p:cNvPr>
          <p:cNvSpPr>
            <a:spLocks noGrp="1"/>
          </p:cNvSpPr>
          <p:nvPr>
            <p:ph type="body" sz="half" idx="2"/>
          </p:nvPr>
        </p:nvSpPr>
        <p:spPr>
          <a:xfrm>
            <a:off x="587376" y="2490702"/>
            <a:ext cx="4079876"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Text Placeholder 2">
            <a:extLst>
              <a:ext uri="{FF2B5EF4-FFF2-40B4-BE49-F238E27FC236}">
                <a16:creationId xmlns:a16="http://schemas.microsoft.com/office/drawing/2014/main" id="{94793E64-F452-3C1F-ACEB-E9CE4C39EE67}"/>
              </a:ext>
            </a:extLst>
          </p:cNvPr>
          <p:cNvSpPr>
            <a:spLocks noGrp="1"/>
          </p:cNvSpPr>
          <p:nvPr>
            <p:ph type="body" idx="27"/>
          </p:nvPr>
        </p:nvSpPr>
        <p:spPr>
          <a:xfrm>
            <a:off x="587375" y="3713162"/>
            <a:ext cx="4079876"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3">
            <a:extLst>
              <a:ext uri="{FF2B5EF4-FFF2-40B4-BE49-F238E27FC236}">
                <a16:creationId xmlns:a16="http://schemas.microsoft.com/office/drawing/2014/main" id="{88CE2FF4-0D2B-30EF-56E4-A3732DEFA973}"/>
              </a:ext>
            </a:extLst>
          </p:cNvPr>
          <p:cNvSpPr>
            <a:spLocks noGrp="1"/>
          </p:cNvSpPr>
          <p:nvPr>
            <p:ph type="body" sz="half" idx="28"/>
          </p:nvPr>
        </p:nvSpPr>
        <p:spPr>
          <a:xfrm>
            <a:off x="587375" y="4324709"/>
            <a:ext cx="4079876"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6" name="Text Placeholder 2">
            <a:extLst>
              <a:ext uri="{FF2B5EF4-FFF2-40B4-BE49-F238E27FC236}">
                <a16:creationId xmlns:a16="http://schemas.microsoft.com/office/drawing/2014/main" id="{53A6AADD-2101-7A3B-7A3D-CA8E7F165FC0}"/>
              </a:ext>
            </a:extLst>
          </p:cNvPr>
          <p:cNvSpPr>
            <a:spLocks noGrp="1"/>
          </p:cNvSpPr>
          <p:nvPr>
            <p:ph type="body" idx="29"/>
          </p:nvPr>
        </p:nvSpPr>
        <p:spPr>
          <a:xfrm>
            <a:off x="6096000" y="1879155"/>
            <a:ext cx="4079876"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3">
            <a:extLst>
              <a:ext uri="{FF2B5EF4-FFF2-40B4-BE49-F238E27FC236}">
                <a16:creationId xmlns:a16="http://schemas.microsoft.com/office/drawing/2014/main" id="{42A98727-9E50-EA55-794C-79E9B981A3E5}"/>
              </a:ext>
            </a:extLst>
          </p:cNvPr>
          <p:cNvSpPr>
            <a:spLocks noGrp="1"/>
          </p:cNvSpPr>
          <p:nvPr>
            <p:ph type="body" sz="half" idx="30"/>
          </p:nvPr>
        </p:nvSpPr>
        <p:spPr>
          <a:xfrm>
            <a:off x="6096000" y="2490702"/>
            <a:ext cx="4079876"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8" name="Footer Placeholder 4">
            <a:extLst>
              <a:ext uri="{FF2B5EF4-FFF2-40B4-BE49-F238E27FC236}">
                <a16:creationId xmlns:a16="http://schemas.microsoft.com/office/drawing/2014/main" id="{B8B34A71-CCA2-BEE6-536B-BBC8A9309DB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1590724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Text boxes T22V5">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BBB6EDE2-F53E-7B97-FF80-7764EECA4CCF}"/>
              </a:ext>
            </a:extLst>
          </p:cNvPr>
          <p:cNvSpPr>
            <a:spLocks noGrp="1"/>
          </p:cNvSpPr>
          <p:nvPr>
            <p:ph type="pic" sz="quarter" idx="22"/>
          </p:nvPr>
        </p:nvSpPr>
        <p:spPr>
          <a:xfrm>
            <a:off x="8485188" y="0"/>
            <a:ext cx="3706812" cy="6858000"/>
          </a:xfrm>
        </p:spPr>
        <p:txBody>
          <a:bodyPr vert="horz" lIns="91440" tIns="45720" rIns="91440" bIns="45720" rtlCol="0">
            <a:noAutofit/>
          </a:bodyPr>
          <a:lstStyle>
            <a:lvl1pPr>
              <a:defRPr lang="en-US"/>
            </a:lvl1pPr>
          </a:lstStyle>
          <a:p>
            <a:pPr marL="0" lvl="0" indent="0">
              <a:buNone/>
            </a:pPr>
            <a:endParaRPr lang="en-US"/>
          </a:p>
        </p:txBody>
      </p:sp>
      <p:sp>
        <p:nvSpPr>
          <p:cNvPr id="6" name="Date Placeholder 3">
            <a:extLst>
              <a:ext uri="{FF2B5EF4-FFF2-40B4-BE49-F238E27FC236}">
                <a16:creationId xmlns:a16="http://schemas.microsoft.com/office/drawing/2014/main" id="{A082A141-076C-8878-C26A-D64E150B52D9}"/>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11" name="Footer Placeholder 4">
            <a:extLst>
              <a:ext uri="{FF2B5EF4-FFF2-40B4-BE49-F238E27FC236}">
                <a16:creationId xmlns:a16="http://schemas.microsoft.com/office/drawing/2014/main" id="{D07A4BF5-0B29-B270-1360-F4FBBF26280C}"/>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13" name="Title 1">
            <a:extLst>
              <a:ext uri="{FF2B5EF4-FFF2-40B4-BE49-F238E27FC236}">
                <a16:creationId xmlns:a16="http://schemas.microsoft.com/office/drawing/2014/main" id="{125E92FF-F017-C0B5-39CC-A4154B77D09F}"/>
              </a:ext>
            </a:extLst>
          </p:cNvPr>
          <p:cNvSpPr>
            <a:spLocks noGrp="1"/>
          </p:cNvSpPr>
          <p:nvPr>
            <p:ph type="title"/>
          </p:nvPr>
        </p:nvSpPr>
        <p:spPr>
          <a:xfrm>
            <a:off x="587375" y="584200"/>
            <a:ext cx="7524750" cy="1009822"/>
          </a:xfrm>
          <a:prstGeom prst="rect">
            <a:avLst/>
          </a:prstGeom>
        </p:spPr>
        <p:txBody>
          <a:bodyPr>
            <a:noAutofit/>
          </a:bodyPr>
          <a:lstStyle/>
          <a:p>
            <a:r>
              <a:rPr lang="en-US" dirty="0"/>
              <a:t>Click to edit Master title</a:t>
            </a:r>
          </a:p>
        </p:txBody>
      </p:sp>
      <p:sp>
        <p:nvSpPr>
          <p:cNvPr id="16" name="Text Placeholder 2">
            <a:extLst>
              <a:ext uri="{FF2B5EF4-FFF2-40B4-BE49-F238E27FC236}">
                <a16:creationId xmlns:a16="http://schemas.microsoft.com/office/drawing/2014/main" id="{6DDAD459-D110-28DF-D911-E6CB20834FAC}"/>
              </a:ext>
            </a:extLst>
          </p:cNvPr>
          <p:cNvSpPr>
            <a:spLocks noGrp="1"/>
          </p:cNvSpPr>
          <p:nvPr>
            <p:ph type="body" idx="1"/>
          </p:nvPr>
        </p:nvSpPr>
        <p:spPr>
          <a:xfrm>
            <a:off x="587376" y="1879155"/>
            <a:ext cx="3492499"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7" name="Text Placeholder 3">
            <a:extLst>
              <a:ext uri="{FF2B5EF4-FFF2-40B4-BE49-F238E27FC236}">
                <a16:creationId xmlns:a16="http://schemas.microsoft.com/office/drawing/2014/main" id="{56D18364-5F5F-0B0D-FEE5-C3B5CF8BBCD9}"/>
              </a:ext>
            </a:extLst>
          </p:cNvPr>
          <p:cNvSpPr>
            <a:spLocks noGrp="1"/>
          </p:cNvSpPr>
          <p:nvPr>
            <p:ph type="body" sz="half" idx="2"/>
          </p:nvPr>
        </p:nvSpPr>
        <p:spPr>
          <a:xfrm>
            <a:off x="587376" y="2490702"/>
            <a:ext cx="3492499"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ext Placeholder 2">
            <a:extLst>
              <a:ext uri="{FF2B5EF4-FFF2-40B4-BE49-F238E27FC236}">
                <a16:creationId xmlns:a16="http://schemas.microsoft.com/office/drawing/2014/main" id="{D5D69362-3E0D-C12A-9E33-DDB23CB2CB37}"/>
              </a:ext>
            </a:extLst>
          </p:cNvPr>
          <p:cNvSpPr>
            <a:spLocks noGrp="1"/>
          </p:cNvSpPr>
          <p:nvPr>
            <p:ph type="body" idx="27"/>
          </p:nvPr>
        </p:nvSpPr>
        <p:spPr>
          <a:xfrm>
            <a:off x="587375" y="3713162"/>
            <a:ext cx="752475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a:extLst>
              <a:ext uri="{FF2B5EF4-FFF2-40B4-BE49-F238E27FC236}">
                <a16:creationId xmlns:a16="http://schemas.microsoft.com/office/drawing/2014/main" id="{4262E33F-977E-24E9-014D-647BDA290D31}"/>
              </a:ext>
            </a:extLst>
          </p:cNvPr>
          <p:cNvSpPr>
            <a:spLocks noGrp="1"/>
          </p:cNvSpPr>
          <p:nvPr>
            <p:ph type="body" sz="half" idx="28"/>
          </p:nvPr>
        </p:nvSpPr>
        <p:spPr>
          <a:xfrm>
            <a:off x="587375" y="4324709"/>
            <a:ext cx="752475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0" name="Text Placeholder 2">
            <a:extLst>
              <a:ext uri="{FF2B5EF4-FFF2-40B4-BE49-F238E27FC236}">
                <a16:creationId xmlns:a16="http://schemas.microsoft.com/office/drawing/2014/main" id="{6A9E2F63-1743-C025-2E6A-0D7005441490}"/>
              </a:ext>
            </a:extLst>
          </p:cNvPr>
          <p:cNvSpPr>
            <a:spLocks noGrp="1"/>
          </p:cNvSpPr>
          <p:nvPr>
            <p:ph type="body" idx="29"/>
          </p:nvPr>
        </p:nvSpPr>
        <p:spPr>
          <a:xfrm>
            <a:off x="4619626" y="1879155"/>
            <a:ext cx="3492499"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1" name="Text Placeholder 3">
            <a:extLst>
              <a:ext uri="{FF2B5EF4-FFF2-40B4-BE49-F238E27FC236}">
                <a16:creationId xmlns:a16="http://schemas.microsoft.com/office/drawing/2014/main" id="{A276A2AC-58BD-56E4-3668-05B9F89EE385}"/>
              </a:ext>
            </a:extLst>
          </p:cNvPr>
          <p:cNvSpPr>
            <a:spLocks noGrp="1"/>
          </p:cNvSpPr>
          <p:nvPr>
            <p:ph type="body" sz="half" idx="30"/>
          </p:nvPr>
        </p:nvSpPr>
        <p:spPr>
          <a:xfrm>
            <a:off x="4619626" y="2490702"/>
            <a:ext cx="3492499"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7266216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boxes T23V1">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9D078A8B-F6E2-D638-7C7F-5E7A4E516577}"/>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21" name="Title 1">
            <a:extLst>
              <a:ext uri="{FF2B5EF4-FFF2-40B4-BE49-F238E27FC236}">
                <a16:creationId xmlns:a16="http://schemas.microsoft.com/office/drawing/2014/main" id="{4B6880D8-1895-37F5-23D6-63A9DB27076F}"/>
              </a:ext>
            </a:extLst>
          </p:cNvPr>
          <p:cNvSpPr>
            <a:spLocks noGrp="1"/>
          </p:cNvSpPr>
          <p:nvPr>
            <p:ph type="title"/>
          </p:nvPr>
        </p:nvSpPr>
        <p:spPr>
          <a:xfrm>
            <a:off x="587375" y="584200"/>
            <a:ext cx="11017250" cy="1009822"/>
          </a:xfrm>
          <a:prstGeom prst="rect">
            <a:avLst/>
          </a:prstGeom>
        </p:spPr>
        <p:txBody>
          <a:bodyPr vert="horz" lIns="91440" tIns="45720" rIns="91440" bIns="45720" rtlCol="0" anchor="ctr">
            <a:noAutofit/>
          </a:bodyPr>
          <a:lstStyle>
            <a:lvl1pPr>
              <a:defRPr lang="en-US" dirty="0"/>
            </a:lvl1pPr>
          </a:lstStyle>
          <a:p>
            <a:pPr lvl="0"/>
            <a:r>
              <a:rPr lang="en-US" dirty="0"/>
              <a:t>Click to edit Master title style</a:t>
            </a:r>
          </a:p>
        </p:txBody>
      </p:sp>
      <p:sp>
        <p:nvSpPr>
          <p:cNvPr id="22" name="Text Placeholder 2">
            <a:extLst>
              <a:ext uri="{FF2B5EF4-FFF2-40B4-BE49-F238E27FC236}">
                <a16:creationId xmlns:a16="http://schemas.microsoft.com/office/drawing/2014/main" id="{EB320401-2773-244F-6176-54B331CC4C43}"/>
              </a:ext>
            </a:extLst>
          </p:cNvPr>
          <p:cNvSpPr>
            <a:spLocks noGrp="1"/>
          </p:cNvSpPr>
          <p:nvPr>
            <p:ph type="body" idx="1"/>
          </p:nvPr>
        </p:nvSpPr>
        <p:spPr>
          <a:xfrm>
            <a:off x="587375" y="1879155"/>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3">
            <a:extLst>
              <a:ext uri="{FF2B5EF4-FFF2-40B4-BE49-F238E27FC236}">
                <a16:creationId xmlns:a16="http://schemas.microsoft.com/office/drawing/2014/main" id="{FB7C93EF-3B72-5F70-ED01-815D7BB57424}"/>
              </a:ext>
            </a:extLst>
          </p:cNvPr>
          <p:cNvSpPr>
            <a:spLocks noGrp="1"/>
          </p:cNvSpPr>
          <p:nvPr>
            <p:ph type="body" sz="half" idx="2"/>
          </p:nvPr>
        </p:nvSpPr>
        <p:spPr>
          <a:xfrm>
            <a:off x="587375" y="2490701"/>
            <a:ext cx="4744383" cy="1277247"/>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Text Placeholder 2">
            <a:extLst>
              <a:ext uri="{FF2B5EF4-FFF2-40B4-BE49-F238E27FC236}">
                <a16:creationId xmlns:a16="http://schemas.microsoft.com/office/drawing/2014/main" id="{94793E64-F452-3C1F-ACEB-E9CE4C39EE67}"/>
              </a:ext>
            </a:extLst>
          </p:cNvPr>
          <p:cNvSpPr>
            <a:spLocks noGrp="1"/>
          </p:cNvSpPr>
          <p:nvPr>
            <p:ph type="body" idx="27"/>
          </p:nvPr>
        </p:nvSpPr>
        <p:spPr>
          <a:xfrm>
            <a:off x="587374" y="4099874"/>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3">
            <a:extLst>
              <a:ext uri="{FF2B5EF4-FFF2-40B4-BE49-F238E27FC236}">
                <a16:creationId xmlns:a16="http://schemas.microsoft.com/office/drawing/2014/main" id="{88CE2FF4-0D2B-30EF-56E4-A3732DEFA973}"/>
              </a:ext>
            </a:extLst>
          </p:cNvPr>
          <p:cNvSpPr>
            <a:spLocks noGrp="1"/>
          </p:cNvSpPr>
          <p:nvPr>
            <p:ph type="body" sz="half" idx="28"/>
          </p:nvPr>
        </p:nvSpPr>
        <p:spPr>
          <a:xfrm>
            <a:off x="587374" y="4711420"/>
            <a:ext cx="4744383" cy="1277247"/>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6" name="Text Placeholder 2">
            <a:extLst>
              <a:ext uri="{FF2B5EF4-FFF2-40B4-BE49-F238E27FC236}">
                <a16:creationId xmlns:a16="http://schemas.microsoft.com/office/drawing/2014/main" id="{53A6AADD-2101-7A3B-7A3D-CA8E7F165FC0}"/>
              </a:ext>
            </a:extLst>
          </p:cNvPr>
          <p:cNvSpPr>
            <a:spLocks noGrp="1"/>
          </p:cNvSpPr>
          <p:nvPr>
            <p:ph type="body" idx="29"/>
          </p:nvPr>
        </p:nvSpPr>
        <p:spPr>
          <a:xfrm>
            <a:off x="6860244" y="1879155"/>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3">
            <a:extLst>
              <a:ext uri="{FF2B5EF4-FFF2-40B4-BE49-F238E27FC236}">
                <a16:creationId xmlns:a16="http://schemas.microsoft.com/office/drawing/2014/main" id="{42A98727-9E50-EA55-794C-79E9B981A3E5}"/>
              </a:ext>
            </a:extLst>
          </p:cNvPr>
          <p:cNvSpPr>
            <a:spLocks noGrp="1"/>
          </p:cNvSpPr>
          <p:nvPr>
            <p:ph type="body" sz="half" idx="30"/>
          </p:nvPr>
        </p:nvSpPr>
        <p:spPr>
          <a:xfrm>
            <a:off x="6860244" y="2490701"/>
            <a:ext cx="4744383" cy="1277247"/>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8" name="Footer Placeholder 4">
            <a:extLst>
              <a:ext uri="{FF2B5EF4-FFF2-40B4-BE49-F238E27FC236}">
                <a16:creationId xmlns:a16="http://schemas.microsoft.com/office/drawing/2014/main" id="{B8B34A71-CCA2-BEE6-536B-BBC8A9309DB1}"/>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7" name="Text Placeholder 2">
            <a:extLst>
              <a:ext uri="{FF2B5EF4-FFF2-40B4-BE49-F238E27FC236}">
                <a16:creationId xmlns:a16="http://schemas.microsoft.com/office/drawing/2014/main" id="{2C339FA3-A537-40B5-E911-6FDE5B9C44E2}"/>
              </a:ext>
            </a:extLst>
          </p:cNvPr>
          <p:cNvSpPr>
            <a:spLocks noGrp="1"/>
          </p:cNvSpPr>
          <p:nvPr>
            <p:ph type="body" idx="31"/>
          </p:nvPr>
        </p:nvSpPr>
        <p:spPr>
          <a:xfrm>
            <a:off x="6860244" y="4099874"/>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a:extLst>
              <a:ext uri="{FF2B5EF4-FFF2-40B4-BE49-F238E27FC236}">
                <a16:creationId xmlns:a16="http://schemas.microsoft.com/office/drawing/2014/main" id="{829BB889-7392-57D4-D322-613C43618EED}"/>
              </a:ext>
            </a:extLst>
          </p:cNvPr>
          <p:cNvSpPr>
            <a:spLocks noGrp="1"/>
          </p:cNvSpPr>
          <p:nvPr>
            <p:ph type="body" sz="half" idx="32"/>
          </p:nvPr>
        </p:nvSpPr>
        <p:spPr>
          <a:xfrm>
            <a:off x="6860244" y="4711420"/>
            <a:ext cx="4744383" cy="1277247"/>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2537531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with Contents C40V1">
    <p:spTree>
      <p:nvGrpSpPr>
        <p:cNvPr id="1" name=""/>
        <p:cNvGrpSpPr/>
        <p:nvPr/>
      </p:nvGrpSpPr>
      <p:grpSpPr>
        <a:xfrm>
          <a:off x="0" y="0"/>
          <a:ext cx="0" cy="0"/>
          <a:chOff x="0" y="0"/>
          <a:chExt cx="0" cy="0"/>
        </a:xfrm>
      </p:grpSpPr>
      <p:sp>
        <p:nvSpPr>
          <p:cNvPr id="7" name="Table Placeholder 6">
            <a:extLst>
              <a:ext uri="{FF2B5EF4-FFF2-40B4-BE49-F238E27FC236}">
                <a16:creationId xmlns:a16="http://schemas.microsoft.com/office/drawing/2014/main" id="{46DDED33-F951-92DC-9C06-63695619BBDF}"/>
              </a:ext>
            </a:extLst>
          </p:cNvPr>
          <p:cNvSpPr>
            <a:spLocks noGrp="1"/>
          </p:cNvSpPr>
          <p:nvPr>
            <p:ph type="tbl" sz="quarter" idx="10"/>
          </p:nvPr>
        </p:nvSpPr>
        <p:spPr>
          <a:xfrm>
            <a:off x="582671" y="2821747"/>
            <a:ext cx="11026658" cy="3452053"/>
          </a:xfrm>
        </p:spPr>
        <p:txBody>
          <a:bodyPr>
            <a:normAutofit/>
          </a:bodyPr>
          <a:lstStyle>
            <a:lvl1pPr marL="0" indent="0" algn="ctr">
              <a:buNone/>
              <a:defRPr sz="1800"/>
            </a:lvl1pPr>
          </a:lstStyle>
          <a:p>
            <a:endParaRPr lang="en-GB" dirty="0"/>
          </a:p>
        </p:txBody>
      </p:sp>
      <p:sp>
        <p:nvSpPr>
          <p:cNvPr id="8" name="Text Placeholder 7">
            <a:extLst>
              <a:ext uri="{FF2B5EF4-FFF2-40B4-BE49-F238E27FC236}">
                <a16:creationId xmlns:a16="http://schemas.microsoft.com/office/drawing/2014/main" id="{4E48233E-B05B-E911-700E-801B92967836}"/>
              </a:ext>
            </a:extLst>
          </p:cNvPr>
          <p:cNvSpPr>
            <a:spLocks noGrp="1"/>
          </p:cNvSpPr>
          <p:nvPr>
            <p:ph type="body" sz="quarter" idx="16"/>
          </p:nvPr>
        </p:nvSpPr>
        <p:spPr>
          <a:xfrm>
            <a:off x="587376" y="1786008"/>
            <a:ext cx="11021774" cy="843753"/>
          </a:xfrm>
        </p:spPr>
        <p:txBody>
          <a:bodyPr vert="horz" lIns="91440" tIns="45720" rIns="91440" bIns="45720" rtlCol="0">
            <a:noAutofit/>
          </a:bodyPr>
          <a:lstStyle>
            <a:lvl1pPr marL="0" indent="0" algn="l">
              <a:buNone/>
              <a:defRPr lang="en-US" sz="1600" dirty="0"/>
            </a:lvl1pPr>
          </a:lstStyle>
          <a:p>
            <a:pPr marL="228600" lvl="0" indent="-228600">
              <a:lnSpc>
                <a:spcPct val="100000"/>
              </a:lnSpc>
              <a:spcBef>
                <a:spcPts val="0"/>
              </a:spcBef>
            </a:pPr>
            <a:r>
              <a:rPr lang="en-US" dirty="0"/>
              <a:t>Click to edit Master text</a:t>
            </a:r>
          </a:p>
        </p:txBody>
      </p:sp>
      <p:sp>
        <p:nvSpPr>
          <p:cNvPr id="2" name="Title 1">
            <a:extLst>
              <a:ext uri="{FF2B5EF4-FFF2-40B4-BE49-F238E27FC236}">
                <a16:creationId xmlns:a16="http://schemas.microsoft.com/office/drawing/2014/main" id="{9107825A-4F6A-46EF-6A3E-1305A2712138}"/>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spTree>
    <p:extLst>
      <p:ext uri="{BB962C8B-B14F-4D97-AF65-F5344CB8AC3E}">
        <p14:creationId xmlns:p14="http://schemas.microsoft.com/office/powerpoint/2010/main" val="38487670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 Radial Bars C41V1">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D37CDB10-DA5D-1EE9-AE4F-F25CCBAE25B0}"/>
              </a:ext>
            </a:extLst>
          </p:cNvPr>
          <p:cNvSpPr/>
          <p:nvPr userDrawn="1"/>
        </p:nvSpPr>
        <p:spPr>
          <a:xfrm>
            <a:off x="5426481"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endParaRPr lang="en-GB"/>
          </a:p>
        </p:txBody>
      </p:sp>
      <p:sp>
        <p:nvSpPr>
          <p:cNvPr id="22" name="Text Placeholder 14">
            <a:extLst>
              <a:ext uri="{FF2B5EF4-FFF2-40B4-BE49-F238E27FC236}">
                <a16:creationId xmlns:a16="http://schemas.microsoft.com/office/drawing/2014/main" id="{A6A04D99-E55F-8218-8755-379F80E7EBEA}"/>
              </a:ext>
            </a:extLst>
          </p:cNvPr>
          <p:cNvSpPr>
            <a:spLocks noGrp="1"/>
          </p:cNvSpPr>
          <p:nvPr>
            <p:ph type="body" sz="quarter" idx="34" hasCustomPrompt="1"/>
          </p:nvPr>
        </p:nvSpPr>
        <p:spPr>
          <a:xfrm>
            <a:off x="5426481"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buNone/>
              <a:defRPr lang="en-GB" sz="1800" dirty="0">
                <a:solidFill>
                  <a:sysClr val="windowText" lastClr="000000"/>
                </a:solidFill>
              </a:defRPr>
            </a:lvl1pPr>
          </a:lstStyle>
          <a:p>
            <a:pPr lvl="0" algn="ctr" defTabSz="914400"/>
            <a:r>
              <a:rPr lang="en-US" dirty="0"/>
              <a:t> </a:t>
            </a:r>
            <a:endParaRPr lang="en-GB" dirty="0"/>
          </a:p>
        </p:txBody>
      </p:sp>
      <p:sp>
        <p:nvSpPr>
          <p:cNvPr id="23" name="Text Placeholder 6">
            <a:extLst>
              <a:ext uri="{FF2B5EF4-FFF2-40B4-BE49-F238E27FC236}">
                <a16:creationId xmlns:a16="http://schemas.microsoft.com/office/drawing/2014/main" id="{4D337958-8F07-5AAF-7888-FB7F0004A573}"/>
              </a:ext>
            </a:extLst>
          </p:cNvPr>
          <p:cNvSpPr>
            <a:spLocks noGrp="1"/>
          </p:cNvSpPr>
          <p:nvPr>
            <p:ph type="body" sz="quarter" idx="35" hasCustomPrompt="1"/>
          </p:nvPr>
        </p:nvSpPr>
        <p:spPr>
          <a:xfrm>
            <a:off x="5555757"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2" name="Picture Placeholder 6">
            <a:extLst>
              <a:ext uri="{FF2B5EF4-FFF2-40B4-BE49-F238E27FC236}">
                <a16:creationId xmlns:a16="http://schemas.microsoft.com/office/drawing/2014/main" id="{3555AA1C-1C5A-333A-24F5-C6F1995B425B}"/>
              </a:ext>
            </a:extLst>
          </p:cNvPr>
          <p:cNvSpPr>
            <a:spLocks noGrp="1"/>
          </p:cNvSpPr>
          <p:nvPr>
            <p:ph type="pic" sz="quarter" idx="19"/>
          </p:nvPr>
        </p:nvSpPr>
        <p:spPr>
          <a:xfrm>
            <a:off x="588976" y="2341426"/>
            <a:ext cx="3402000" cy="3402000"/>
          </a:xfrm>
          <a:prstGeom prst="ellipse">
            <a:avLst/>
          </a:prstGeom>
        </p:spPr>
        <p:txBody>
          <a:bodyPr vert="horz" lIns="91440" tIns="45720" rIns="91440" bIns="45720" rtlCol="0">
            <a:noAutofit/>
          </a:bodyPr>
          <a:lstStyle>
            <a:lvl1pPr>
              <a:defRPr lang="en-US"/>
            </a:lvl1pPr>
          </a:lstStyle>
          <a:p>
            <a:pPr marL="0" lvl="0" indent="0">
              <a:buNone/>
            </a:pPr>
            <a:endParaRPr lang="en-US"/>
          </a:p>
        </p:txBody>
      </p:sp>
      <p:sp>
        <p:nvSpPr>
          <p:cNvPr id="9" name="Text Placeholder 2">
            <a:extLst>
              <a:ext uri="{FF2B5EF4-FFF2-40B4-BE49-F238E27FC236}">
                <a16:creationId xmlns:a16="http://schemas.microsoft.com/office/drawing/2014/main" id="{36A7009B-5CEF-9E5B-41EF-D64A23885BAE}"/>
              </a:ext>
            </a:extLst>
          </p:cNvPr>
          <p:cNvSpPr>
            <a:spLocks noGrp="1"/>
          </p:cNvSpPr>
          <p:nvPr>
            <p:ph type="body" idx="1"/>
          </p:nvPr>
        </p:nvSpPr>
        <p:spPr>
          <a:xfrm>
            <a:off x="4359276" y="4041330"/>
            <a:ext cx="34036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a:extLst>
              <a:ext uri="{FF2B5EF4-FFF2-40B4-BE49-F238E27FC236}">
                <a16:creationId xmlns:a16="http://schemas.microsoft.com/office/drawing/2014/main" id="{8A00F300-C9A6-1B48-F5C7-5B997E2D21C5}"/>
              </a:ext>
            </a:extLst>
          </p:cNvPr>
          <p:cNvSpPr>
            <a:spLocks noGrp="1"/>
          </p:cNvSpPr>
          <p:nvPr>
            <p:ph type="body" sz="half" idx="2"/>
          </p:nvPr>
        </p:nvSpPr>
        <p:spPr>
          <a:xfrm>
            <a:off x="4359276" y="4652877"/>
            <a:ext cx="34036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3" name="Oval 12">
            <a:extLst>
              <a:ext uri="{FF2B5EF4-FFF2-40B4-BE49-F238E27FC236}">
                <a16:creationId xmlns:a16="http://schemas.microsoft.com/office/drawing/2014/main" id="{174B50C6-351B-C1BE-159C-DB00B9D71BBB}"/>
              </a:ext>
            </a:extLst>
          </p:cNvPr>
          <p:cNvSpPr/>
          <p:nvPr userDrawn="1"/>
        </p:nvSpPr>
        <p:spPr>
          <a:xfrm>
            <a:off x="9268230"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endParaRPr lang="en-GB"/>
          </a:p>
        </p:txBody>
      </p:sp>
      <p:sp>
        <p:nvSpPr>
          <p:cNvPr id="14" name="Text Placeholder 14">
            <a:extLst>
              <a:ext uri="{FF2B5EF4-FFF2-40B4-BE49-F238E27FC236}">
                <a16:creationId xmlns:a16="http://schemas.microsoft.com/office/drawing/2014/main" id="{250BD340-3358-114D-F9B2-BA8D434F3F9B}"/>
              </a:ext>
            </a:extLst>
          </p:cNvPr>
          <p:cNvSpPr>
            <a:spLocks noGrp="1"/>
          </p:cNvSpPr>
          <p:nvPr>
            <p:ph type="body" sz="quarter" idx="36" hasCustomPrompt="1"/>
          </p:nvPr>
        </p:nvSpPr>
        <p:spPr>
          <a:xfrm>
            <a:off x="9268230"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buNone/>
              <a:defRPr lang="en-GB" sz="1800" dirty="0">
                <a:solidFill>
                  <a:sysClr val="windowText" lastClr="000000"/>
                </a:solidFill>
              </a:defRPr>
            </a:lvl1pPr>
          </a:lstStyle>
          <a:p>
            <a:pPr lvl="0" algn="ctr" defTabSz="914400"/>
            <a:r>
              <a:rPr lang="en-US" dirty="0"/>
              <a:t> </a:t>
            </a:r>
            <a:endParaRPr lang="en-GB" dirty="0"/>
          </a:p>
        </p:txBody>
      </p:sp>
      <p:sp>
        <p:nvSpPr>
          <p:cNvPr id="15" name="Text Placeholder 6">
            <a:extLst>
              <a:ext uri="{FF2B5EF4-FFF2-40B4-BE49-F238E27FC236}">
                <a16:creationId xmlns:a16="http://schemas.microsoft.com/office/drawing/2014/main" id="{F24C9EAC-F4A6-F017-58BB-24D0DE7E08E0}"/>
              </a:ext>
            </a:extLst>
          </p:cNvPr>
          <p:cNvSpPr>
            <a:spLocks noGrp="1"/>
          </p:cNvSpPr>
          <p:nvPr>
            <p:ph type="body" sz="quarter" idx="37" hasCustomPrompt="1"/>
          </p:nvPr>
        </p:nvSpPr>
        <p:spPr>
          <a:xfrm>
            <a:off x="9397506"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16" name="Text Placeholder 2">
            <a:extLst>
              <a:ext uri="{FF2B5EF4-FFF2-40B4-BE49-F238E27FC236}">
                <a16:creationId xmlns:a16="http://schemas.microsoft.com/office/drawing/2014/main" id="{4F8AE3EF-BACD-2095-F8CA-A23394C16314}"/>
              </a:ext>
            </a:extLst>
          </p:cNvPr>
          <p:cNvSpPr>
            <a:spLocks noGrp="1"/>
          </p:cNvSpPr>
          <p:nvPr>
            <p:ph type="body" idx="38"/>
          </p:nvPr>
        </p:nvSpPr>
        <p:spPr>
          <a:xfrm>
            <a:off x="8201025" y="4041330"/>
            <a:ext cx="34036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7" name="Text Placeholder 3">
            <a:extLst>
              <a:ext uri="{FF2B5EF4-FFF2-40B4-BE49-F238E27FC236}">
                <a16:creationId xmlns:a16="http://schemas.microsoft.com/office/drawing/2014/main" id="{4F7EB194-68D7-E2D1-B894-1CD25C8E0605}"/>
              </a:ext>
            </a:extLst>
          </p:cNvPr>
          <p:cNvSpPr>
            <a:spLocks noGrp="1"/>
          </p:cNvSpPr>
          <p:nvPr>
            <p:ph type="body" sz="half" idx="39"/>
          </p:nvPr>
        </p:nvSpPr>
        <p:spPr>
          <a:xfrm>
            <a:off x="8201025" y="4652877"/>
            <a:ext cx="34036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8" name="Title 1">
            <a:extLst>
              <a:ext uri="{FF2B5EF4-FFF2-40B4-BE49-F238E27FC236}">
                <a16:creationId xmlns:a16="http://schemas.microsoft.com/office/drawing/2014/main" id="{A9201CD7-F808-7DDA-E112-6449FC63518F}"/>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spTree>
    <p:extLst>
      <p:ext uri="{BB962C8B-B14F-4D97-AF65-F5344CB8AC3E}">
        <p14:creationId xmlns:p14="http://schemas.microsoft.com/office/powerpoint/2010/main" val="22196777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Radial Bars C42V1">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DF4F7248-3854-B931-4444-19EEE02B00CD}"/>
              </a:ext>
            </a:extLst>
          </p:cNvPr>
          <p:cNvSpPr/>
          <p:nvPr userDrawn="1"/>
        </p:nvSpPr>
        <p:spPr>
          <a:xfrm>
            <a:off x="9268230"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Text Placeholder 14">
            <a:extLst>
              <a:ext uri="{FF2B5EF4-FFF2-40B4-BE49-F238E27FC236}">
                <a16:creationId xmlns:a16="http://schemas.microsoft.com/office/drawing/2014/main" id="{7D848137-A41B-7C9D-8685-263960E45482}"/>
              </a:ext>
            </a:extLst>
          </p:cNvPr>
          <p:cNvSpPr>
            <a:spLocks noGrp="1"/>
          </p:cNvSpPr>
          <p:nvPr>
            <p:ph type="body" sz="quarter" idx="36" hasCustomPrompt="1"/>
          </p:nvPr>
        </p:nvSpPr>
        <p:spPr>
          <a:xfrm>
            <a:off x="9268230"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lvl1pPr marL="0" indent="0" algn="ctr">
              <a:buNone/>
              <a:defRPr lang="en-GB" sz="1800" dirty="0">
                <a:solidFill>
                  <a:sysClr val="windowText" lastClr="000000"/>
                </a:solidFill>
              </a:defRPr>
            </a:lvl1pPr>
          </a:lstStyle>
          <a:p>
            <a:pPr lvl="0" algn="ctr" defTabSz="914400"/>
            <a:r>
              <a:rPr lang="en-US" dirty="0"/>
              <a:t> </a:t>
            </a:r>
            <a:endParaRPr lang="en-GB" dirty="0"/>
          </a:p>
        </p:txBody>
      </p:sp>
      <p:sp>
        <p:nvSpPr>
          <p:cNvPr id="35" name="Text Placeholder 6">
            <a:extLst>
              <a:ext uri="{FF2B5EF4-FFF2-40B4-BE49-F238E27FC236}">
                <a16:creationId xmlns:a16="http://schemas.microsoft.com/office/drawing/2014/main" id="{E5E2F548-3562-E967-9CC9-B8D6AAF3647A}"/>
              </a:ext>
            </a:extLst>
          </p:cNvPr>
          <p:cNvSpPr>
            <a:spLocks noGrp="1"/>
          </p:cNvSpPr>
          <p:nvPr>
            <p:ph type="body" sz="quarter" idx="37" hasCustomPrompt="1"/>
          </p:nvPr>
        </p:nvSpPr>
        <p:spPr>
          <a:xfrm>
            <a:off x="9397506"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36" name="Text Placeholder 2">
            <a:extLst>
              <a:ext uri="{FF2B5EF4-FFF2-40B4-BE49-F238E27FC236}">
                <a16:creationId xmlns:a16="http://schemas.microsoft.com/office/drawing/2014/main" id="{DBC89F50-0E1C-9666-270A-5821F072F6F8}"/>
              </a:ext>
            </a:extLst>
          </p:cNvPr>
          <p:cNvSpPr>
            <a:spLocks noGrp="1"/>
          </p:cNvSpPr>
          <p:nvPr>
            <p:ph type="body" idx="38"/>
          </p:nvPr>
        </p:nvSpPr>
        <p:spPr>
          <a:xfrm>
            <a:off x="8201025" y="4041330"/>
            <a:ext cx="34036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7" name="Text Placeholder 3">
            <a:extLst>
              <a:ext uri="{FF2B5EF4-FFF2-40B4-BE49-F238E27FC236}">
                <a16:creationId xmlns:a16="http://schemas.microsoft.com/office/drawing/2014/main" id="{DF704A8E-F70A-31CC-2D63-38E88E6FE664}"/>
              </a:ext>
            </a:extLst>
          </p:cNvPr>
          <p:cNvSpPr>
            <a:spLocks noGrp="1"/>
          </p:cNvSpPr>
          <p:nvPr>
            <p:ph type="body" sz="half" idx="39"/>
          </p:nvPr>
        </p:nvSpPr>
        <p:spPr>
          <a:xfrm>
            <a:off x="8201025" y="4652877"/>
            <a:ext cx="34036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8" name="Title 1">
            <a:extLst>
              <a:ext uri="{FF2B5EF4-FFF2-40B4-BE49-F238E27FC236}">
                <a16:creationId xmlns:a16="http://schemas.microsoft.com/office/drawing/2014/main" id="{70B494ED-4B78-36E5-CAF5-7A9066077181}"/>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sp>
        <p:nvSpPr>
          <p:cNvPr id="39" name="Oval 38">
            <a:extLst>
              <a:ext uri="{FF2B5EF4-FFF2-40B4-BE49-F238E27FC236}">
                <a16:creationId xmlns:a16="http://schemas.microsoft.com/office/drawing/2014/main" id="{162DCE11-CDA0-2BE2-EA24-A14D98997003}"/>
              </a:ext>
            </a:extLst>
          </p:cNvPr>
          <p:cNvSpPr/>
          <p:nvPr userDrawn="1"/>
        </p:nvSpPr>
        <p:spPr>
          <a:xfrm>
            <a:off x="5461405"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 Placeholder 14">
            <a:extLst>
              <a:ext uri="{FF2B5EF4-FFF2-40B4-BE49-F238E27FC236}">
                <a16:creationId xmlns:a16="http://schemas.microsoft.com/office/drawing/2014/main" id="{67C6DFBB-C159-B06A-6335-87C1616CC8AB}"/>
              </a:ext>
            </a:extLst>
          </p:cNvPr>
          <p:cNvSpPr>
            <a:spLocks noGrp="1"/>
          </p:cNvSpPr>
          <p:nvPr>
            <p:ph type="body" sz="quarter" idx="40" hasCustomPrompt="1"/>
          </p:nvPr>
        </p:nvSpPr>
        <p:spPr>
          <a:xfrm>
            <a:off x="5461405"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lvl1pPr marL="0" indent="0" algn="ctr">
              <a:buNone/>
              <a:defRPr lang="en-GB" sz="1800" dirty="0">
                <a:solidFill>
                  <a:sysClr val="windowText" lastClr="000000"/>
                </a:solidFill>
              </a:defRPr>
            </a:lvl1pPr>
          </a:lstStyle>
          <a:p>
            <a:pPr lvl="0" algn="ctr" defTabSz="914400"/>
            <a:r>
              <a:rPr lang="en-US" dirty="0"/>
              <a:t> </a:t>
            </a:r>
            <a:endParaRPr lang="en-GB" dirty="0"/>
          </a:p>
        </p:txBody>
      </p:sp>
      <p:sp>
        <p:nvSpPr>
          <p:cNvPr id="41" name="Text Placeholder 6">
            <a:extLst>
              <a:ext uri="{FF2B5EF4-FFF2-40B4-BE49-F238E27FC236}">
                <a16:creationId xmlns:a16="http://schemas.microsoft.com/office/drawing/2014/main" id="{79DDC865-18C6-B71A-10BB-0EC77BE3EECE}"/>
              </a:ext>
            </a:extLst>
          </p:cNvPr>
          <p:cNvSpPr>
            <a:spLocks noGrp="1"/>
          </p:cNvSpPr>
          <p:nvPr>
            <p:ph type="body" sz="quarter" idx="41" hasCustomPrompt="1"/>
          </p:nvPr>
        </p:nvSpPr>
        <p:spPr>
          <a:xfrm>
            <a:off x="5590681"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42" name="Text Placeholder 2">
            <a:extLst>
              <a:ext uri="{FF2B5EF4-FFF2-40B4-BE49-F238E27FC236}">
                <a16:creationId xmlns:a16="http://schemas.microsoft.com/office/drawing/2014/main" id="{55560CE3-BC94-3E0D-6539-5F5741199B48}"/>
              </a:ext>
            </a:extLst>
          </p:cNvPr>
          <p:cNvSpPr>
            <a:spLocks noGrp="1"/>
          </p:cNvSpPr>
          <p:nvPr>
            <p:ph type="body" idx="42"/>
          </p:nvPr>
        </p:nvSpPr>
        <p:spPr>
          <a:xfrm>
            <a:off x="4394200" y="4041330"/>
            <a:ext cx="34036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3" name="Text Placeholder 3">
            <a:extLst>
              <a:ext uri="{FF2B5EF4-FFF2-40B4-BE49-F238E27FC236}">
                <a16:creationId xmlns:a16="http://schemas.microsoft.com/office/drawing/2014/main" id="{CC374E6B-B203-0DB3-A6BD-6985A34BF264}"/>
              </a:ext>
            </a:extLst>
          </p:cNvPr>
          <p:cNvSpPr>
            <a:spLocks noGrp="1"/>
          </p:cNvSpPr>
          <p:nvPr>
            <p:ph type="body" sz="half" idx="43"/>
          </p:nvPr>
        </p:nvSpPr>
        <p:spPr>
          <a:xfrm>
            <a:off x="4394200" y="4652877"/>
            <a:ext cx="34036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44" name="Oval 43">
            <a:extLst>
              <a:ext uri="{FF2B5EF4-FFF2-40B4-BE49-F238E27FC236}">
                <a16:creationId xmlns:a16="http://schemas.microsoft.com/office/drawing/2014/main" id="{27F7A11C-63C3-93E7-50B9-5CC5E02FEA7F}"/>
              </a:ext>
            </a:extLst>
          </p:cNvPr>
          <p:cNvSpPr/>
          <p:nvPr userDrawn="1"/>
        </p:nvSpPr>
        <p:spPr>
          <a:xfrm>
            <a:off x="1654580"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 Placeholder 14">
            <a:extLst>
              <a:ext uri="{FF2B5EF4-FFF2-40B4-BE49-F238E27FC236}">
                <a16:creationId xmlns:a16="http://schemas.microsoft.com/office/drawing/2014/main" id="{940452AC-1A8A-FA6A-281B-9255B2CCFCA6}"/>
              </a:ext>
            </a:extLst>
          </p:cNvPr>
          <p:cNvSpPr>
            <a:spLocks noGrp="1"/>
          </p:cNvSpPr>
          <p:nvPr>
            <p:ph type="body" sz="quarter" idx="44" hasCustomPrompt="1"/>
          </p:nvPr>
        </p:nvSpPr>
        <p:spPr>
          <a:xfrm>
            <a:off x="1654580"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lvl1pPr marL="0" indent="0" algn="ctr">
              <a:buNone/>
              <a:defRPr lang="en-GB" sz="1800" dirty="0">
                <a:solidFill>
                  <a:sysClr val="windowText" lastClr="000000"/>
                </a:solidFill>
              </a:defRPr>
            </a:lvl1pPr>
          </a:lstStyle>
          <a:p>
            <a:pPr lvl="0" algn="ctr" defTabSz="914400"/>
            <a:r>
              <a:rPr lang="en-US" dirty="0"/>
              <a:t> </a:t>
            </a:r>
            <a:endParaRPr lang="en-GB" dirty="0"/>
          </a:p>
        </p:txBody>
      </p:sp>
      <p:sp>
        <p:nvSpPr>
          <p:cNvPr id="46" name="Text Placeholder 6">
            <a:extLst>
              <a:ext uri="{FF2B5EF4-FFF2-40B4-BE49-F238E27FC236}">
                <a16:creationId xmlns:a16="http://schemas.microsoft.com/office/drawing/2014/main" id="{47A0FAC6-C252-443D-FD97-E701A196402D}"/>
              </a:ext>
            </a:extLst>
          </p:cNvPr>
          <p:cNvSpPr>
            <a:spLocks noGrp="1"/>
          </p:cNvSpPr>
          <p:nvPr>
            <p:ph type="body" sz="quarter" idx="45" hasCustomPrompt="1"/>
          </p:nvPr>
        </p:nvSpPr>
        <p:spPr>
          <a:xfrm>
            <a:off x="1783856"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47" name="Text Placeholder 2">
            <a:extLst>
              <a:ext uri="{FF2B5EF4-FFF2-40B4-BE49-F238E27FC236}">
                <a16:creationId xmlns:a16="http://schemas.microsoft.com/office/drawing/2014/main" id="{2E1DA09F-12ED-863C-30B7-030A4C037F51}"/>
              </a:ext>
            </a:extLst>
          </p:cNvPr>
          <p:cNvSpPr>
            <a:spLocks noGrp="1"/>
          </p:cNvSpPr>
          <p:nvPr>
            <p:ph type="body" idx="46"/>
          </p:nvPr>
        </p:nvSpPr>
        <p:spPr>
          <a:xfrm>
            <a:off x="587375" y="4041330"/>
            <a:ext cx="3403600"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8" name="Text Placeholder 3">
            <a:extLst>
              <a:ext uri="{FF2B5EF4-FFF2-40B4-BE49-F238E27FC236}">
                <a16:creationId xmlns:a16="http://schemas.microsoft.com/office/drawing/2014/main" id="{BEC612D6-1834-9526-4161-50A605848A3F}"/>
              </a:ext>
            </a:extLst>
          </p:cNvPr>
          <p:cNvSpPr>
            <a:spLocks noGrp="1"/>
          </p:cNvSpPr>
          <p:nvPr>
            <p:ph type="body" sz="half" idx="47"/>
          </p:nvPr>
        </p:nvSpPr>
        <p:spPr>
          <a:xfrm>
            <a:off x="587375" y="4652877"/>
            <a:ext cx="3403600"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42898133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Radial Bars C43V1">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4AE3ED15-827B-7445-3DD2-0E954B560025}"/>
              </a:ext>
            </a:extLst>
          </p:cNvPr>
          <p:cNvSpPr>
            <a:spLocks noGrp="1"/>
          </p:cNvSpPr>
          <p:nvPr>
            <p:ph type="title"/>
          </p:nvPr>
        </p:nvSpPr>
        <p:spPr>
          <a:xfrm>
            <a:off x="587375" y="584200"/>
            <a:ext cx="11017250" cy="1009822"/>
          </a:xfrm>
          <a:prstGeom prst="rect">
            <a:avLst/>
          </a:prstGeom>
        </p:spPr>
        <p:txBody>
          <a:bodyPr>
            <a:noAutofit/>
          </a:bodyPr>
          <a:lstStyle>
            <a:lvl1pPr>
              <a:lnSpc>
                <a:spcPct val="100000"/>
              </a:lnSpc>
              <a:spcBef>
                <a:spcPts val="0"/>
              </a:spcBef>
              <a:defRPr/>
            </a:lvl1pPr>
          </a:lstStyle>
          <a:p>
            <a:r>
              <a:rPr lang="en-US" dirty="0"/>
              <a:t>Click to edit Master title style</a:t>
            </a:r>
          </a:p>
        </p:txBody>
      </p:sp>
      <p:sp>
        <p:nvSpPr>
          <p:cNvPr id="22" name="Oval 21">
            <a:extLst>
              <a:ext uri="{FF2B5EF4-FFF2-40B4-BE49-F238E27FC236}">
                <a16:creationId xmlns:a16="http://schemas.microsoft.com/office/drawing/2014/main" id="{7877D8C5-5D04-DBDF-2B28-CF49065071E5}"/>
              </a:ext>
            </a:extLst>
          </p:cNvPr>
          <p:cNvSpPr/>
          <p:nvPr userDrawn="1"/>
        </p:nvSpPr>
        <p:spPr>
          <a:xfrm>
            <a:off x="1120977"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lnSpc>
                <a:spcPct val="100000"/>
              </a:lnSpc>
              <a:spcBef>
                <a:spcPts val="0"/>
              </a:spcBef>
            </a:pPr>
            <a:endParaRPr lang="en-GB"/>
          </a:p>
        </p:txBody>
      </p:sp>
      <p:sp>
        <p:nvSpPr>
          <p:cNvPr id="23" name="Text Placeholder 14">
            <a:extLst>
              <a:ext uri="{FF2B5EF4-FFF2-40B4-BE49-F238E27FC236}">
                <a16:creationId xmlns:a16="http://schemas.microsoft.com/office/drawing/2014/main" id="{76C9D3B3-7B03-16A0-7517-F5CC1136E263}"/>
              </a:ext>
            </a:extLst>
          </p:cNvPr>
          <p:cNvSpPr>
            <a:spLocks noGrp="1"/>
          </p:cNvSpPr>
          <p:nvPr>
            <p:ph type="body" sz="quarter" idx="44" hasCustomPrompt="1"/>
          </p:nvPr>
        </p:nvSpPr>
        <p:spPr>
          <a:xfrm>
            <a:off x="1120977"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lnSpc>
                <a:spcPct val="100000"/>
              </a:lnSpc>
              <a:spcBef>
                <a:spcPts val="0"/>
              </a:spcBef>
              <a:buNone/>
              <a:defRPr lang="en-GB" sz="1800" dirty="0">
                <a:solidFill>
                  <a:sysClr val="windowText" lastClr="000000"/>
                </a:solidFill>
              </a:defRPr>
            </a:lvl1pPr>
          </a:lstStyle>
          <a:p>
            <a:pPr lvl="0" algn="ctr" defTabSz="914400"/>
            <a:r>
              <a:rPr lang="en-US" dirty="0"/>
              <a:t> </a:t>
            </a:r>
            <a:endParaRPr lang="en-GB" dirty="0"/>
          </a:p>
        </p:txBody>
      </p:sp>
      <p:sp>
        <p:nvSpPr>
          <p:cNvPr id="24" name="Text Placeholder 6">
            <a:extLst>
              <a:ext uri="{FF2B5EF4-FFF2-40B4-BE49-F238E27FC236}">
                <a16:creationId xmlns:a16="http://schemas.microsoft.com/office/drawing/2014/main" id="{95A98249-D0E0-C227-EF0F-6CB1C882AC56}"/>
              </a:ext>
            </a:extLst>
          </p:cNvPr>
          <p:cNvSpPr>
            <a:spLocks noGrp="1"/>
          </p:cNvSpPr>
          <p:nvPr>
            <p:ph type="body" sz="quarter" idx="45" hasCustomPrompt="1"/>
          </p:nvPr>
        </p:nvSpPr>
        <p:spPr>
          <a:xfrm>
            <a:off x="1250253"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25" name="Text Placeholder 2">
            <a:extLst>
              <a:ext uri="{FF2B5EF4-FFF2-40B4-BE49-F238E27FC236}">
                <a16:creationId xmlns:a16="http://schemas.microsoft.com/office/drawing/2014/main" id="{ABD773DA-2B96-2FE3-688A-52D7B1EBF0C4}"/>
              </a:ext>
            </a:extLst>
          </p:cNvPr>
          <p:cNvSpPr>
            <a:spLocks noGrp="1"/>
          </p:cNvSpPr>
          <p:nvPr>
            <p:ph type="body" idx="46"/>
          </p:nvPr>
        </p:nvSpPr>
        <p:spPr>
          <a:xfrm>
            <a:off x="587375" y="404133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3">
            <a:extLst>
              <a:ext uri="{FF2B5EF4-FFF2-40B4-BE49-F238E27FC236}">
                <a16:creationId xmlns:a16="http://schemas.microsoft.com/office/drawing/2014/main" id="{ED5396D3-2D7D-7F6A-07D2-F018A1823A0D}"/>
              </a:ext>
            </a:extLst>
          </p:cNvPr>
          <p:cNvSpPr>
            <a:spLocks noGrp="1"/>
          </p:cNvSpPr>
          <p:nvPr>
            <p:ph type="body" sz="half" idx="47"/>
          </p:nvPr>
        </p:nvSpPr>
        <p:spPr>
          <a:xfrm>
            <a:off x="587375" y="4652877"/>
            <a:ext cx="2336395"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7" name="Oval 26">
            <a:extLst>
              <a:ext uri="{FF2B5EF4-FFF2-40B4-BE49-F238E27FC236}">
                <a16:creationId xmlns:a16="http://schemas.microsoft.com/office/drawing/2014/main" id="{9834F4DB-B230-1FF9-58C9-60EA5E08B45A}"/>
              </a:ext>
            </a:extLst>
          </p:cNvPr>
          <p:cNvSpPr/>
          <p:nvPr userDrawn="1"/>
        </p:nvSpPr>
        <p:spPr>
          <a:xfrm>
            <a:off x="4014595"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lnSpc>
                <a:spcPct val="100000"/>
              </a:lnSpc>
              <a:spcBef>
                <a:spcPts val="0"/>
              </a:spcBef>
            </a:pPr>
            <a:endParaRPr lang="en-GB"/>
          </a:p>
        </p:txBody>
      </p:sp>
      <p:sp>
        <p:nvSpPr>
          <p:cNvPr id="28" name="Text Placeholder 14">
            <a:extLst>
              <a:ext uri="{FF2B5EF4-FFF2-40B4-BE49-F238E27FC236}">
                <a16:creationId xmlns:a16="http://schemas.microsoft.com/office/drawing/2014/main" id="{A4811A2F-3272-EF28-AC74-74528A06BB35}"/>
              </a:ext>
            </a:extLst>
          </p:cNvPr>
          <p:cNvSpPr>
            <a:spLocks noGrp="1"/>
          </p:cNvSpPr>
          <p:nvPr>
            <p:ph type="body" sz="quarter" idx="48" hasCustomPrompt="1"/>
          </p:nvPr>
        </p:nvSpPr>
        <p:spPr>
          <a:xfrm>
            <a:off x="4014595"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lnSpc>
                <a:spcPct val="100000"/>
              </a:lnSpc>
              <a:spcBef>
                <a:spcPts val="0"/>
              </a:spcBef>
              <a:buNone/>
              <a:defRPr lang="en-GB" sz="1800" dirty="0">
                <a:solidFill>
                  <a:sysClr val="windowText" lastClr="000000"/>
                </a:solidFill>
              </a:defRPr>
            </a:lvl1pPr>
          </a:lstStyle>
          <a:p>
            <a:pPr lvl="0" algn="ctr" defTabSz="914400"/>
            <a:r>
              <a:rPr lang="en-US" dirty="0"/>
              <a:t> </a:t>
            </a:r>
            <a:endParaRPr lang="en-GB" dirty="0"/>
          </a:p>
        </p:txBody>
      </p:sp>
      <p:sp>
        <p:nvSpPr>
          <p:cNvPr id="29" name="Text Placeholder 6">
            <a:extLst>
              <a:ext uri="{FF2B5EF4-FFF2-40B4-BE49-F238E27FC236}">
                <a16:creationId xmlns:a16="http://schemas.microsoft.com/office/drawing/2014/main" id="{270CAA72-2296-D230-D3FC-B34817ED6422}"/>
              </a:ext>
            </a:extLst>
          </p:cNvPr>
          <p:cNvSpPr>
            <a:spLocks noGrp="1"/>
          </p:cNvSpPr>
          <p:nvPr>
            <p:ph type="body" sz="quarter" idx="49" hasCustomPrompt="1"/>
          </p:nvPr>
        </p:nvSpPr>
        <p:spPr>
          <a:xfrm>
            <a:off x="4143871"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30" name="Text Placeholder 2">
            <a:extLst>
              <a:ext uri="{FF2B5EF4-FFF2-40B4-BE49-F238E27FC236}">
                <a16:creationId xmlns:a16="http://schemas.microsoft.com/office/drawing/2014/main" id="{6A978810-8026-98FA-AD3A-AD330004BE5C}"/>
              </a:ext>
            </a:extLst>
          </p:cNvPr>
          <p:cNvSpPr>
            <a:spLocks noGrp="1"/>
          </p:cNvSpPr>
          <p:nvPr>
            <p:ph type="body" idx="50"/>
          </p:nvPr>
        </p:nvSpPr>
        <p:spPr>
          <a:xfrm>
            <a:off x="3480993" y="404133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Text Placeholder 3">
            <a:extLst>
              <a:ext uri="{FF2B5EF4-FFF2-40B4-BE49-F238E27FC236}">
                <a16:creationId xmlns:a16="http://schemas.microsoft.com/office/drawing/2014/main" id="{A0568E47-F3AF-0B77-8809-96F6C3E2E66E}"/>
              </a:ext>
            </a:extLst>
          </p:cNvPr>
          <p:cNvSpPr>
            <a:spLocks noGrp="1"/>
          </p:cNvSpPr>
          <p:nvPr>
            <p:ph type="body" sz="half" idx="51"/>
          </p:nvPr>
        </p:nvSpPr>
        <p:spPr>
          <a:xfrm>
            <a:off x="3480993" y="4652877"/>
            <a:ext cx="2336395"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7" name="Oval 36">
            <a:extLst>
              <a:ext uri="{FF2B5EF4-FFF2-40B4-BE49-F238E27FC236}">
                <a16:creationId xmlns:a16="http://schemas.microsoft.com/office/drawing/2014/main" id="{6D40CD4D-504A-A38E-800B-7083D96A1D06}"/>
              </a:ext>
            </a:extLst>
          </p:cNvPr>
          <p:cNvSpPr/>
          <p:nvPr userDrawn="1"/>
        </p:nvSpPr>
        <p:spPr>
          <a:xfrm>
            <a:off x="6908213"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lnSpc>
                <a:spcPct val="100000"/>
              </a:lnSpc>
              <a:spcBef>
                <a:spcPts val="0"/>
              </a:spcBef>
            </a:pPr>
            <a:endParaRPr lang="en-GB"/>
          </a:p>
        </p:txBody>
      </p:sp>
      <p:sp>
        <p:nvSpPr>
          <p:cNvPr id="38" name="Text Placeholder 14">
            <a:extLst>
              <a:ext uri="{FF2B5EF4-FFF2-40B4-BE49-F238E27FC236}">
                <a16:creationId xmlns:a16="http://schemas.microsoft.com/office/drawing/2014/main" id="{AD27E9A4-FB4A-29AA-E923-4B9840F9AADC}"/>
              </a:ext>
            </a:extLst>
          </p:cNvPr>
          <p:cNvSpPr>
            <a:spLocks noGrp="1"/>
          </p:cNvSpPr>
          <p:nvPr>
            <p:ph type="body" sz="quarter" idx="52" hasCustomPrompt="1"/>
          </p:nvPr>
        </p:nvSpPr>
        <p:spPr>
          <a:xfrm>
            <a:off x="6908213"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lnSpc>
                <a:spcPct val="100000"/>
              </a:lnSpc>
              <a:spcBef>
                <a:spcPts val="0"/>
              </a:spcBef>
              <a:buNone/>
              <a:defRPr lang="en-GB" sz="1800" dirty="0">
                <a:solidFill>
                  <a:sysClr val="windowText" lastClr="000000"/>
                </a:solidFill>
              </a:defRPr>
            </a:lvl1pPr>
          </a:lstStyle>
          <a:p>
            <a:pPr lvl="0" algn="ctr" defTabSz="914400"/>
            <a:r>
              <a:rPr lang="en-US" dirty="0"/>
              <a:t> </a:t>
            </a:r>
            <a:endParaRPr lang="en-GB" dirty="0"/>
          </a:p>
        </p:txBody>
      </p:sp>
      <p:sp>
        <p:nvSpPr>
          <p:cNvPr id="39" name="Text Placeholder 6">
            <a:extLst>
              <a:ext uri="{FF2B5EF4-FFF2-40B4-BE49-F238E27FC236}">
                <a16:creationId xmlns:a16="http://schemas.microsoft.com/office/drawing/2014/main" id="{1EE07E6C-3F15-E290-F29E-D28FD9666A5D}"/>
              </a:ext>
            </a:extLst>
          </p:cNvPr>
          <p:cNvSpPr>
            <a:spLocks noGrp="1"/>
          </p:cNvSpPr>
          <p:nvPr>
            <p:ph type="body" sz="quarter" idx="53" hasCustomPrompt="1"/>
          </p:nvPr>
        </p:nvSpPr>
        <p:spPr>
          <a:xfrm>
            <a:off x="7037489"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40" name="Text Placeholder 2">
            <a:extLst>
              <a:ext uri="{FF2B5EF4-FFF2-40B4-BE49-F238E27FC236}">
                <a16:creationId xmlns:a16="http://schemas.microsoft.com/office/drawing/2014/main" id="{B672A18C-CDF5-42D9-E5CB-10D68076FD7C}"/>
              </a:ext>
            </a:extLst>
          </p:cNvPr>
          <p:cNvSpPr>
            <a:spLocks noGrp="1"/>
          </p:cNvSpPr>
          <p:nvPr>
            <p:ph type="body" idx="54"/>
          </p:nvPr>
        </p:nvSpPr>
        <p:spPr>
          <a:xfrm>
            <a:off x="6374611" y="404133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Text Placeholder 3">
            <a:extLst>
              <a:ext uri="{FF2B5EF4-FFF2-40B4-BE49-F238E27FC236}">
                <a16:creationId xmlns:a16="http://schemas.microsoft.com/office/drawing/2014/main" id="{0F67BD63-1569-5DEC-5167-4829894999E6}"/>
              </a:ext>
            </a:extLst>
          </p:cNvPr>
          <p:cNvSpPr>
            <a:spLocks noGrp="1"/>
          </p:cNvSpPr>
          <p:nvPr>
            <p:ph type="body" sz="half" idx="55"/>
          </p:nvPr>
        </p:nvSpPr>
        <p:spPr>
          <a:xfrm>
            <a:off x="6374611" y="4652877"/>
            <a:ext cx="2336395"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42" name="Oval 41">
            <a:extLst>
              <a:ext uri="{FF2B5EF4-FFF2-40B4-BE49-F238E27FC236}">
                <a16:creationId xmlns:a16="http://schemas.microsoft.com/office/drawing/2014/main" id="{A8A6F3B9-308E-CDA7-53C6-8C4A079E1BB0}"/>
              </a:ext>
            </a:extLst>
          </p:cNvPr>
          <p:cNvSpPr/>
          <p:nvPr userDrawn="1"/>
        </p:nvSpPr>
        <p:spPr>
          <a:xfrm>
            <a:off x="9801832" y="2269763"/>
            <a:ext cx="1269190" cy="1269190"/>
          </a:xfrm>
          <a:prstGeom prst="ellipse">
            <a:avLst/>
          </a:prstGeom>
          <a:noFill/>
          <a:ln w="762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lnSpc>
                <a:spcPct val="100000"/>
              </a:lnSpc>
              <a:spcBef>
                <a:spcPts val="0"/>
              </a:spcBef>
            </a:pPr>
            <a:endParaRPr lang="en-GB"/>
          </a:p>
        </p:txBody>
      </p:sp>
      <p:sp>
        <p:nvSpPr>
          <p:cNvPr id="43" name="Text Placeholder 14">
            <a:extLst>
              <a:ext uri="{FF2B5EF4-FFF2-40B4-BE49-F238E27FC236}">
                <a16:creationId xmlns:a16="http://schemas.microsoft.com/office/drawing/2014/main" id="{D8384071-66B4-77BD-A93D-41ECB4AC56B3}"/>
              </a:ext>
            </a:extLst>
          </p:cNvPr>
          <p:cNvSpPr>
            <a:spLocks noGrp="1"/>
          </p:cNvSpPr>
          <p:nvPr>
            <p:ph type="body" sz="quarter" idx="56" hasCustomPrompt="1"/>
          </p:nvPr>
        </p:nvSpPr>
        <p:spPr>
          <a:xfrm>
            <a:off x="9801832" y="2269763"/>
            <a:ext cx="1269190" cy="1269190"/>
          </a:xfrm>
          <a:prstGeom prst="arc">
            <a:avLst>
              <a:gd name="adj1" fmla="val 16200000"/>
              <a:gd name="adj2" fmla="val 7688571"/>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lvl1pPr marL="0" indent="0" algn="ctr">
              <a:lnSpc>
                <a:spcPct val="100000"/>
              </a:lnSpc>
              <a:spcBef>
                <a:spcPts val="0"/>
              </a:spcBef>
              <a:buNone/>
              <a:defRPr lang="en-GB" sz="1800" dirty="0">
                <a:solidFill>
                  <a:sysClr val="windowText" lastClr="000000"/>
                </a:solidFill>
              </a:defRPr>
            </a:lvl1pPr>
          </a:lstStyle>
          <a:p>
            <a:pPr lvl="0" algn="ctr" defTabSz="914400"/>
            <a:r>
              <a:rPr lang="en-US" dirty="0"/>
              <a:t> </a:t>
            </a:r>
            <a:endParaRPr lang="en-GB" dirty="0"/>
          </a:p>
        </p:txBody>
      </p:sp>
      <p:sp>
        <p:nvSpPr>
          <p:cNvPr id="44" name="Text Placeholder 6">
            <a:extLst>
              <a:ext uri="{FF2B5EF4-FFF2-40B4-BE49-F238E27FC236}">
                <a16:creationId xmlns:a16="http://schemas.microsoft.com/office/drawing/2014/main" id="{E559F38B-16C2-6B87-8200-113711498429}"/>
              </a:ext>
            </a:extLst>
          </p:cNvPr>
          <p:cNvSpPr>
            <a:spLocks noGrp="1"/>
          </p:cNvSpPr>
          <p:nvPr>
            <p:ph type="body" sz="quarter" idx="57" hasCustomPrompt="1"/>
          </p:nvPr>
        </p:nvSpPr>
        <p:spPr>
          <a:xfrm>
            <a:off x="9931108" y="2609036"/>
            <a:ext cx="1010638" cy="610146"/>
          </a:xfrm>
        </p:spPr>
        <p:txBody>
          <a:bodyPr anchor="ctr">
            <a:noAutofit/>
          </a:bodyPr>
          <a:lstStyle>
            <a:lvl1pPr marL="0" indent="0" algn="ctr">
              <a:lnSpc>
                <a:spcPct val="100000"/>
              </a:lnSpc>
              <a:spcBef>
                <a:spcPts val="0"/>
              </a:spcBef>
              <a:buNone/>
              <a:defRPr sz="2800" b="1">
                <a:solidFill>
                  <a:schemeClr val="tx1"/>
                </a:solidFill>
                <a:latin typeface="+mj-lt"/>
                <a:cs typeface="Poppins" panose="00000500000000000000" pitchFamily="2" charset="0"/>
              </a:defRPr>
            </a:lvl1pPr>
          </a:lstStyle>
          <a:p>
            <a:pPr lvl="0"/>
            <a:r>
              <a:rPr lang="en-US" dirty="0"/>
              <a:t>xx%</a:t>
            </a:r>
          </a:p>
        </p:txBody>
      </p:sp>
      <p:sp>
        <p:nvSpPr>
          <p:cNvPr id="45" name="Text Placeholder 2">
            <a:extLst>
              <a:ext uri="{FF2B5EF4-FFF2-40B4-BE49-F238E27FC236}">
                <a16:creationId xmlns:a16="http://schemas.microsoft.com/office/drawing/2014/main" id="{1016D0C0-DB4E-E0E3-4328-2C46B460150C}"/>
              </a:ext>
            </a:extLst>
          </p:cNvPr>
          <p:cNvSpPr>
            <a:spLocks noGrp="1"/>
          </p:cNvSpPr>
          <p:nvPr>
            <p:ph type="body" idx="58"/>
          </p:nvPr>
        </p:nvSpPr>
        <p:spPr>
          <a:xfrm>
            <a:off x="9268230" y="404133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6" name="Text Placeholder 3">
            <a:extLst>
              <a:ext uri="{FF2B5EF4-FFF2-40B4-BE49-F238E27FC236}">
                <a16:creationId xmlns:a16="http://schemas.microsoft.com/office/drawing/2014/main" id="{E6BEBC65-38F7-B541-9D1D-D9A6534BCE84}"/>
              </a:ext>
            </a:extLst>
          </p:cNvPr>
          <p:cNvSpPr>
            <a:spLocks noGrp="1"/>
          </p:cNvSpPr>
          <p:nvPr>
            <p:ph type="body" sz="half" idx="59"/>
          </p:nvPr>
        </p:nvSpPr>
        <p:spPr>
          <a:xfrm>
            <a:off x="9268230" y="4652877"/>
            <a:ext cx="2336395" cy="938298"/>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21688936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Chart C44V1">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4AE3ED15-827B-7445-3DD2-0E954B560025}"/>
              </a:ext>
            </a:extLst>
          </p:cNvPr>
          <p:cNvSpPr>
            <a:spLocks noGrp="1"/>
          </p:cNvSpPr>
          <p:nvPr>
            <p:ph type="title"/>
          </p:nvPr>
        </p:nvSpPr>
        <p:spPr>
          <a:xfrm>
            <a:off x="587375" y="584200"/>
            <a:ext cx="11017250" cy="1009822"/>
          </a:xfrm>
          <a:prstGeom prst="rect">
            <a:avLst/>
          </a:prstGeom>
        </p:spPr>
        <p:txBody>
          <a:bodyPr>
            <a:noAutofit/>
          </a:bodyPr>
          <a:lstStyle>
            <a:lvl1pPr>
              <a:lnSpc>
                <a:spcPct val="100000"/>
              </a:lnSpc>
              <a:spcBef>
                <a:spcPts val="0"/>
              </a:spcBef>
              <a:defRPr/>
            </a:lvl1pPr>
          </a:lstStyle>
          <a:p>
            <a:r>
              <a:rPr lang="en-US" dirty="0"/>
              <a:t>Click to edit Master title style</a:t>
            </a:r>
          </a:p>
        </p:txBody>
      </p:sp>
      <p:sp>
        <p:nvSpPr>
          <p:cNvPr id="3" name="Chart Placeholder 2">
            <a:extLst>
              <a:ext uri="{FF2B5EF4-FFF2-40B4-BE49-F238E27FC236}">
                <a16:creationId xmlns:a16="http://schemas.microsoft.com/office/drawing/2014/main" id="{BEAAB1F4-E1C8-6362-CEE1-6EBD1E94045A}"/>
              </a:ext>
            </a:extLst>
          </p:cNvPr>
          <p:cNvSpPr>
            <a:spLocks noGrp="1"/>
          </p:cNvSpPr>
          <p:nvPr>
            <p:ph type="chart" sz="quarter" idx="10"/>
          </p:nvPr>
        </p:nvSpPr>
        <p:spPr>
          <a:xfrm>
            <a:off x="587375" y="1786009"/>
            <a:ext cx="4744383" cy="4487792"/>
          </a:xfrm>
        </p:spPr>
        <p:txBody>
          <a:bodyPr/>
          <a:lstStyle/>
          <a:p>
            <a:endParaRPr lang="en-GB"/>
          </a:p>
        </p:txBody>
      </p:sp>
      <p:sp>
        <p:nvSpPr>
          <p:cNvPr id="5" name="Text Placeholder 2">
            <a:extLst>
              <a:ext uri="{FF2B5EF4-FFF2-40B4-BE49-F238E27FC236}">
                <a16:creationId xmlns:a16="http://schemas.microsoft.com/office/drawing/2014/main" id="{1A1EFD96-11D6-AB63-AE8D-47DF1AD4D826}"/>
              </a:ext>
            </a:extLst>
          </p:cNvPr>
          <p:cNvSpPr>
            <a:spLocks noGrp="1"/>
          </p:cNvSpPr>
          <p:nvPr>
            <p:ph type="body" idx="1"/>
          </p:nvPr>
        </p:nvSpPr>
        <p:spPr>
          <a:xfrm>
            <a:off x="6860242" y="1786009"/>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Text Placeholder 3">
            <a:extLst>
              <a:ext uri="{FF2B5EF4-FFF2-40B4-BE49-F238E27FC236}">
                <a16:creationId xmlns:a16="http://schemas.microsoft.com/office/drawing/2014/main" id="{B07E350D-769D-F9F3-ABEF-A00495F987B5}"/>
              </a:ext>
            </a:extLst>
          </p:cNvPr>
          <p:cNvSpPr>
            <a:spLocks noGrp="1"/>
          </p:cNvSpPr>
          <p:nvPr>
            <p:ph type="body" sz="half" idx="2"/>
          </p:nvPr>
        </p:nvSpPr>
        <p:spPr>
          <a:xfrm>
            <a:off x="6860242" y="2397555"/>
            <a:ext cx="4744383" cy="387624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34020063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Chart C44V2">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4AE3ED15-827B-7445-3DD2-0E954B560025}"/>
              </a:ext>
            </a:extLst>
          </p:cNvPr>
          <p:cNvSpPr>
            <a:spLocks noGrp="1"/>
          </p:cNvSpPr>
          <p:nvPr>
            <p:ph type="title"/>
          </p:nvPr>
        </p:nvSpPr>
        <p:spPr>
          <a:xfrm>
            <a:off x="587375" y="584200"/>
            <a:ext cx="11017250" cy="1009822"/>
          </a:xfrm>
          <a:prstGeom prst="rect">
            <a:avLst/>
          </a:prstGeom>
        </p:spPr>
        <p:txBody>
          <a:bodyPr>
            <a:noAutofit/>
          </a:bodyPr>
          <a:lstStyle>
            <a:lvl1pPr>
              <a:lnSpc>
                <a:spcPct val="100000"/>
              </a:lnSpc>
              <a:spcBef>
                <a:spcPts val="0"/>
              </a:spcBef>
              <a:defRPr/>
            </a:lvl1pPr>
          </a:lstStyle>
          <a:p>
            <a:r>
              <a:rPr lang="en-US" dirty="0"/>
              <a:t>Click to edit Master title style</a:t>
            </a:r>
          </a:p>
        </p:txBody>
      </p:sp>
      <p:sp>
        <p:nvSpPr>
          <p:cNvPr id="5" name="Text Placeholder 2">
            <a:extLst>
              <a:ext uri="{FF2B5EF4-FFF2-40B4-BE49-F238E27FC236}">
                <a16:creationId xmlns:a16="http://schemas.microsoft.com/office/drawing/2014/main" id="{1A1EFD96-11D6-AB63-AE8D-47DF1AD4D826}"/>
              </a:ext>
            </a:extLst>
          </p:cNvPr>
          <p:cNvSpPr>
            <a:spLocks noGrp="1"/>
          </p:cNvSpPr>
          <p:nvPr>
            <p:ph type="body" idx="1"/>
          </p:nvPr>
        </p:nvSpPr>
        <p:spPr>
          <a:xfrm>
            <a:off x="587375" y="1786009"/>
            <a:ext cx="4744383"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Text Placeholder 3">
            <a:extLst>
              <a:ext uri="{FF2B5EF4-FFF2-40B4-BE49-F238E27FC236}">
                <a16:creationId xmlns:a16="http://schemas.microsoft.com/office/drawing/2014/main" id="{B07E350D-769D-F9F3-ABEF-A00495F987B5}"/>
              </a:ext>
            </a:extLst>
          </p:cNvPr>
          <p:cNvSpPr>
            <a:spLocks noGrp="1"/>
          </p:cNvSpPr>
          <p:nvPr>
            <p:ph type="body" sz="half" idx="2"/>
          </p:nvPr>
        </p:nvSpPr>
        <p:spPr>
          <a:xfrm>
            <a:off x="587375" y="2397555"/>
            <a:ext cx="4744383" cy="387624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 name="Chart Placeholder 2">
            <a:extLst>
              <a:ext uri="{FF2B5EF4-FFF2-40B4-BE49-F238E27FC236}">
                <a16:creationId xmlns:a16="http://schemas.microsoft.com/office/drawing/2014/main" id="{BEAAB1F4-E1C8-6362-CEE1-6EBD1E94045A}"/>
              </a:ext>
            </a:extLst>
          </p:cNvPr>
          <p:cNvSpPr>
            <a:spLocks noGrp="1"/>
          </p:cNvSpPr>
          <p:nvPr>
            <p:ph type="chart" sz="quarter" idx="10"/>
          </p:nvPr>
        </p:nvSpPr>
        <p:spPr>
          <a:xfrm>
            <a:off x="6863417" y="1786009"/>
            <a:ext cx="4744383" cy="4487792"/>
          </a:xfrm>
        </p:spPr>
        <p:txBody>
          <a:bodyPr/>
          <a:lstStyle/>
          <a:p>
            <a:endParaRPr lang="en-GB"/>
          </a:p>
        </p:txBody>
      </p:sp>
    </p:spTree>
    <p:extLst>
      <p:ext uri="{BB962C8B-B14F-4D97-AF65-F5344CB8AC3E}">
        <p14:creationId xmlns:p14="http://schemas.microsoft.com/office/powerpoint/2010/main" val="1289289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46481-0719-006A-413C-5199B0B46A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069CCD-04AB-E505-36C4-66642013756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015D52-BE58-6149-97C2-713998B2D040}"/>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751640B4-39F3-B37D-A23F-670C7C037C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D3B8B3-B23C-B152-753E-31014EFCA366}"/>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17443087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meline I60V1">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6DAF9F56-D6E1-60AF-B9AB-32D4C027FA94}"/>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7" name="Footer Placeholder 4">
            <a:extLst>
              <a:ext uri="{FF2B5EF4-FFF2-40B4-BE49-F238E27FC236}">
                <a16:creationId xmlns:a16="http://schemas.microsoft.com/office/drawing/2014/main" id="{00A60372-0C71-56C0-CDA2-A7C76653D23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8" name="Title 1">
            <a:extLst>
              <a:ext uri="{FF2B5EF4-FFF2-40B4-BE49-F238E27FC236}">
                <a16:creationId xmlns:a16="http://schemas.microsoft.com/office/drawing/2014/main" id="{1B43528A-E0B5-3CF5-A94C-10D28837A4D5}"/>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sp>
        <p:nvSpPr>
          <p:cNvPr id="64" name="Text Placeholder 2">
            <a:extLst>
              <a:ext uri="{FF2B5EF4-FFF2-40B4-BE49-F238E27FC236}">
                <a16:creationId xmlns:a16="http://schemas.microsoft.com/office/drawing/2014/main" id="{1DF27732-BA56-F7C8-9827-51C6157BB8B4}"/>
              </a:ext>
            </a:extLst>
          </p:cNvPr>
          <p:cNvSpPr>
            <a:spLocks noGrp="1"/>
          </p:cNvSpPr>
          <p:nvPr>
            <p:ph type="body" idx="58" hasCustomPrompt="1"/>
          </p:nvPr>
        </p:nvSpPr>
        <p:spPr>
          <a:xfrm>
            <a:off x="859581"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2" name="Text Placeholder 2">
            <a:extLst>
              <a:ext uri="{FF2B5EF4-FFF2-40B4-BE49-F238E27FC236}">
                <a16:creationId xmlns:a16="http://schemas.microsoft.com/office/drawing/2014/main" id="{B7FF266E-380C-087B-9ADE-4D3A88DB7707}"/>
              </a:ext>
            </a:extLst>
          </p:cNvPr>
          <p:cNvSpPr>
            <a:spLocks noGrp="1"/>
          </p:cNvSpPr>
          <p:nvPr>
            <p:ph type="body" idx="46"/>
          </p:nvPr>
        </p:nvSpPr>
        <p:spPr>
          <a:xfrm>
            <a:off x="1059815" y="4178490"/>
            <a:ext cx="2681048"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3">
            <a:extLst>
              <a:ext uri="{FF2B5EF4-FFF2-40B4-BE49-F238E27FC236}">
                <a16:creationId xmlns:a16="http://schemas.microsoft.com/office/drawing/2014/main" id="{D9DCA098-B752-206D-F66D-3DFB9EB6582C}"/>
              </a:ext>
            </a:extLst>
          </p:cNvPr>
          <p:cNvSpPr>
            <a:spLocks noGrp="1"/>
          </p:cNvSpPr>
          <p:nvPr>
            <p:ph type="body" sz="half" idx="47"/>
          </p:nvPr>
        </p:nvSpPr>
        <p:spPr>
          <a:xfrm>
            <a:off x="1059815" y="4790036"/>
            <a:ext cx="2681048"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2">
            <a:extLst>
              <a:ext uri="{FF2B5EF4-FFF2-40B4-BE49-F238E27FC236}">
                <a16:creationId xmlns:a16="http://schemas.microsoft.com/office/drawing/2014/main" id="{BD260941-35B9-EF0C-047D-9BD199D6F463}"/>
              </a:ext>
            </a:extLst>
          </p:cNvPr>
          <p:cNvSpPr>
            <a:spLocks noGrp="1"/>
          </p:cNvSpPr>
          <p:nvPr>
            <p:ph type="body" idx="48" hasCustomPrompt="1"/>
          </p:nvPr>
        </p:nvSpPr>
        <p:spPr>
          <a:xfrm>
            <a:off x="789814" y="3429000"/>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52" name="Text Placeholder 2">
            <a:extLst>
              <a:ext uri="{FF2B5EF4-FFF2-40B4-BE49-F238E27FC236}">
                <a16:creationId xmlns:a16="http://schemas.microsoft.com/office/drawing/2014/main" id="{756D1F75-EFB7-B441-8251-82ACEC3C9268}"/>
              </a:ext>
            </a:extLst>
          </p:cNvPr>
          <p:cNvSpPr>
            <a:spLocks noGrp="1"/>
          </p:cNvSpPr>
          <p:nvPr>
            <p:ph type="body" idx="49"/>
          </p:nvPr>
        </p:nvSpPr>
        <p:spPr>
          <a:xfrm>
            <a:off x="4991696" y="1900120"/>
            <a:ext cx="2681048"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3" name="Text Placeholder 3">
            <a:extLst>
              <a:ext uri="{FF2B5EF4-FFF2-40B4-BE49-F238E27FC236}">
                <a16:creationId xmlns:a16="http://schemas.microsoft.com/office/drawing/2014/main" id="{EE6DA12C-B436-43C3-DA9E-54436D7C6856}"/>
              </a:ext>
            </a:extLst>
          </p:cNvPr>
          <p:cNvSpPr>
            <a:spLocks noGrp="1"/>
          </p:cNvSpPr>
          <p:nvPr>
            <p:ph type="body" sz="half" idx="50"/>
          </p:nvPr>
        </p:nvSpPr>
        <p:spPr>
          <a:xfrm>
            <a:off x="4991696" y="2511666"/>
            <a:ext cx="2681048"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4" name="Text Placeholder 2">
            <a:extLst>
              <a:ext uri="{FF2B5EF4-FFF2-40B4-BE49-F238E27FC236}">
                <a16:creationId xmlns:a16="http://schemas.microsoft.com/office/drawing/2014/main" id="{8FD450A2-8AB9-AB37-D503-6FBF4221AEB6}"/>
              </a:ext>
            </a:extLst>
          </p:cNvPr>
          <p:cNvSpPr>
            <a:spLocks noGrp="1"/>
          </p:cNvSpPr>
          <p:nvPr>
            <p:ph type="body" idx="51" hasCustomPrompt="1"/>
          </p:nvPr>
        </p:nvSpPr>
        <p:spPr>
          <a:xfrm>
            <a:off x="4721695" y="4049754"/>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56" name="Text Placeholder 2">
            <a:extLst>
              <a:ext uri="{FF2B5EF4-FFF2-40B4-BE49-F238E27FC236}">
                <a16:creationId xmlns:a16="http://schemas.microsoft.com/office/drawing/2014/main" id="{65B3174A-024E-8A6D-86E1-E7CE58CF3313}"/>
              </a:ext>
            </a:extLst>
          </p:cNvPr>
          <p:cNvSpPr>
            <a:spLocks noGrp="1"/>
          </p:cNvSpPr>
          <p:nvPr>
            <p:ph type="body" idx="52"/>
          </p:nvPr>
        </p:nvSpPr>
        <p:spPr>
          <a:xfrm>
            <a:off x="8923577" y="4178490"/>
            <a:ext cx="2681048"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7" name="Text Placeholder 3">
            <a:extLst>
              <a:ext uri="{FF2B5EF4-FFF2-40B4-BE49-F238E27FC236}">
                <a16:creationId xmlns:a16="http://schemas.microsoft.com/office/drawing/2014/main" id="{723C6DC8-7D6E-8B0F-3171-AD8D8161F638}"/>
              </a:ext>
            </a:extLst>
          </p:cNvPr>
          <p:cNvSpPr>
            <a:spLocks noGrp="1"/>
          </p:cNvSpPr>
          <p:nvPr>
            <p:ph type="body" sz="half" idx="53"/>
          </p:nvPr>
        </p:nvSpPr>
        <p:spPr>
          <a:xfrm>
            <a:off x="8923577" y="4790036"/>
            <a:ext cx="2681048"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8" name="Text Placeholder 2">
            <a:extLst>
              <a:ext uri="{FF2B5EF4-FFF2-40B4-BE49-F238E27FC236}">
                <a16:creationId xmlns:a16="http://schemas.microsoft.com/office/drawing/2014/main" id="{726EDD0C-44D0-4503-D5C3-6BA5C8D22860}"/>
              </a:ext>
            </a:extLst>
          </p:cNvPr>
          <p:cNvSpPr>
            <a:spLocks noGrp="1"/>
          </p:cNvSpPr>
          <p:nvPr>
            <p:ph type="body" idx="54" hasCustomPrompt="1"/>
          </p:nvPr>
        </p:nvSpPr>
        <p:spPr>
          <a:xfrm>
            <a:off x="8653576" y="3429000"/>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66" name="Text Placeholder 2">
            <a:extLst>
              <a:ext uri="{FF2B5EF4-FFF2-40B4-BE49-F238E27FC236}">
                <a16:creationId xmlns:a16="http://schemas.microsoft.com/office/drawing/2014/main" id="{A2FB9780-F922-225E-03D4-E2C05D7101B3}"/>
              </a:ext>
            </a:extLst>
          </p:cNvPr>
          <p:cNvSpPr>
            <a:spLocks noGrp="1"/>
          </p:cNvSpPr>
          <p:nvPr>
            <p:ph type="body" idx="59" hasCustomPrompt="1"/>
          </p:nvPr>
        </p:nvSpPr>
        <p:spPr>
          <a:xfrm>
            <a:off x="8757773"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69" name="Text Placeholder 2">
            <a:extLst>
              <a:ext uri="{FF2B5EF4-FFF2-40B4-BE49-F238E27FC236}">
                <a16:creationId xmlns:a16="http://schemas.microsoft.com/office/drawing/2014/main" id="{35595631-7D04-50C3-9FEA-D53401A24886}"/>
              </a:ext>
            </a:extLst>
          </p:cNvPr>
          <p:cNvSpPr>
            <a:spLocks noGrp="1"/>
          </p:cNvSpPr>
          <p:nvPr>
            <p:ph type="body" idx="61" hasCustomPrompt="1"/>
          </p:nvPr>
        </p:nvSpPr>
        <p:spPr>
          <a:xfrm>
            <a:off x="4808677" y="1896081"/>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cxnSp>
        <p:nvCxnSpPr>
          <p:cNvPr id="15" name="Straight Connector 14">
            <a:extLst>
              <a:ext uri="{FF2B5EF4-FFF2-40B4-BE49-F238E27FC236}">
                <a16:creationId xmlns:a16="http://schemas.microsoft.com/office/drawing/2014/main" id="{71333804-64B7-EEEF-5915-B7669BD52ED4}"/>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0311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meline I60V2">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6DAF9F56-D6E1-60AF-B9AB-32D4C027FA94}"/>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7" name="Footer Placeholder 4">
            <a:extLst>
              <a:ext uri="{FF2B5EF4-FFF2-40B4-BE49-F238E27FC236}">
                <a16:creationId xmlns:a16="http://schemas.microsoft.com/office/drawing/2014/main" id="{00A60372-0C71-56C0-CDA2-A7C76653D23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8" name="Title 1">
            <a:extLst>
              <a:ext uri="{FF2B5EF4-FFF2-40B4-BE49-F238E27FC236}">
                <a16:creationId xmlns:a16="http://schemas.microsoft.com/office/drawing/2014/main" id="{1B43528A-E0B5-3CF5-A94C-10D28837A4D5}"/>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cxnSp>
        <p:nvCxnSpPr>
          <p:cNvPr id="3" name="Straight Connector 2">
            <a:extLst>
              <a:ext uri="{FF2B5EF4-FFF2-40B4-BE49-F238E27FC236}">
                <a16:creationId xmlns:a16="http://schemas.microsoft.com/office/drawing/2014/main" id="{10561BD4-673F-C514-111C-33AD2E64E928}"/>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 Placeholder 2">
            <a:extLst>
              <a:ext uri="{FF2B5EF4-FFF2-40B4-BE49-F238E27FC236}">
                <a16:creationId xmlns:a16="http://schemas.microsoft.com/office/drawing/2014/main" id="{1DF27732-BA56-F7C8-9827-51C6157BB8B4}"/>
              </a:ext>
            </a:extLst>
          </p:cNvPr>
          <p:cNvSpPr>
            <a:spLocks noGrp="1"/>
          </p:cNvSpPr>
          <p:nvPr>
            <p:ph type="body" idx="58" hasCustomPrompt="1"/>
          </p:nvPr>
        </p:nvSpPr>
        <p:spPr>
          <a:xfrm>
            <a:off x="859581"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2" name="Text Placeholder 2">
            <a:extLst>
              <a:ext uri="{FF2B5EF4-FFF2-40B4-BE49-F238E27FC236}">
                <a16:creationId xmlns:a16="http://schemas.microsoft.com/office/drawing/2014/main" id="{B7FF266E-380C-087B-9ADE-4D3A88DB7707}"/>
              </a:ext>
            </a:extLst>
          </p:cNvPr>
          <p:cNvSpPr>
            <a:spLocks noGrp="1"/>
          </p:cNvSpPr>
          <p:nvPr>
            <p:ph type="body" idx="46"/>
          </p:nvPr>
        </p:nvSpPr>
        <p:spPr>
          <a:xfrm>
            <a:off x="1059815" y="417849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3">
            <a:extLst>
              <a:ext uri="{FF2B5EF4-FFF2-40B4-BE49-F238E27FC236}">
                <a16:creationId xmlns:a16="http://schemas.microsoft.com/office/drawing/2014/main" id="{D9DCA098-B752-206D-F66D-3DFB9EB6582C}"/>
              </a:ext>
            </a:extLst>
          </p:cNvPr>
          <p:cNvSpPr>
            <a:spLocks noGrp="1"/>
          </p:cNvSpPr>
          <p:nvPr>
            <p:ph type="body" sz="half" idx="47"/>
          </p:nvPr>
        </p:nvSpPr>
        <p:spPr>
          <a:xfrm>
            <a:off x="1059815" y="4790036"/>
            <a:ext cx="2336395"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2">
            <a:extLst>
              <a:ext uri="{FF2B5EF4-FFF2-40B4-BE49-F238E27FC236}">
                <a16:creationId xmlns:a16="http://schemas.microsoft.com/office/drawing/2014/main" id="{BD260941-35B9-EF0C-047D-9BD199D6F463}"/>
              </a:ext>
            </a:extLst>
          </p:cNvPr>
          <p:cNvSpPr>
            <a:spLocks noGrp="1"/>
          </p:cNvSpPr>
          <p:nvPr>
            <p:ph type="body" idx="48" hasCustomPrompt="1"/>
          </p:nvPr>
        </p:nvSpPr>
        <p:spPr>
          <a:xfrm>
            <a:off x="789814" y="3429000"/>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52" name="Text Placeholder 2">
            <a:extLst>
              <a:ext uri="{FF2B5EF4-FFF2-40B4-BE49-F238E27FC236}">
                <a16:creationId xmlns:a16="http://schemas.microsoft.com/office/drawing/2014/main" id="{756D1F75-EFB7-B441-8251-82ACEC3C9268}"/>
              </a:ext>
            </a:extLst>
          </p:cNvPr>
          <p:cNvSpPr>
            <a:spLocks noGrp="1"/>
          </p:cNvSpPr>
          <p:nvPr>
            <p:ph type="body" idx="49"/>
          </p:nvPr>
        </p:nvSpPr>
        <p:spPr>
          <a:xfrm>
            <a:off x="3795953" y="190012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3" name="Text Placeholder 3">
            <a:extLst>
              <a:ext uri="{FF2B5EF4-FFF2-40B4-BE49-F238E27FC236}">
                <a16:creationId xmlns:a16="http://schemas.microsoft.com/office/drawing/2014/main" id="{EE6DA12C-B436-43C3-DA9E-54436D7C6856}"/>
              </a:ext>
            </a:extLst>
          </p:cNvPr>
          <p:cNvSpPr>
            <a:spLocks noGrp="1"/>
          </p:cNvSpPr>
          <p:nvPr>
            <p:ph type="body" sz="half" idx="50"/>
          </p:nvPr>
        </p:nvSpPr>
        <p:spPr>
          <a:xfrm>
            <a:off x="3795953" y="2511666"/>
            <a:ext cx="2336395"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4" name="Text Placeholder 2">
            <a:extLst>
              <a:ext uri="{FF2B5EF4-FFF2-40B4-BE49-F238E27FC236}">
                <a16:creationId xmlns:a16="http://schemas.microsoft.com/office/drawing/2014/main" id="{8FD450A2-8AB9-AB37-D503-6FBF4221AEB6}"/>
              </a:ext>
            </a:extLst>
          </p:cNvPr>
          <p:cNvSpPr>
            <a:spLocks noGrp="1"/>
          </p:cNvSpPr>
          <p:nvPr>
            <p:ph type="body" idx="51" hasCustomPrompt="1"/>
          </p:nvPr>
        </p:nvSpPr>
        <p:spPr>
          <a:xfrm>
            <a:off x="3525952" y="4049754"/>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56" name="Text Placeholder 2">
            <a:extLst>
              <a:ext uri="{FF2B5EF4-FFF2-40B4-BE49-F238E27FC236}">
                <a16:creationId xmlns:a16="http://schemas.microsoft.com/office/drawing/2014/main" id="{65B3174A-024E-8A6D-86E1-E7CE58CF3313}"/>
              </a:ext>
            </a:extLst>
          </p:cNvPr>
          <p:cNvSpPr>
            <a:spLocks noGrp="1"/>
          </p:cNvSpPr>
          <p:nvPr>
            <p:ph type="body" idx="52"/>
          </p:nvPr>
        </p:nvSpPr>
        <p:spPr>
          <a:xfrm>
            <a:off x="6532091" y="417849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7" name="Text Placeholder 3">
            <a:extLst>
              <a:ext uri="{FF2B5EF4-FFF2-40B4-BE49-F238E27FC236}">
                <a16:creationId xmlns:a16="http://schemas.microsoft.com/office/drawing/2014/main" id="{723C6DC8-7D6E-8B0F-3171-AD8D8161F638}"/>
              </a:ext>
            </a:extLst>
          </p:cNvPr>
          <p:cNvSpPr>
            <a:spLocks noGrp="1"/>
          </p:cNvSpPr>
          <p:nvPr>
            <p:ph type="body" sz="half" idx="53"/>
          </p:nvPr>
        </p:nvSpPr>
        <p:spPr>
          <a:xfrm>
            <a:off x="6532091" y="4790036"/>
            <a:ext cx="2336395"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8" name="Text Placeholder 2">
            <a:extLst>
              <a:ext uri="{FF2B5EF4-FFF2-40B4-BE49-F238E27FC236}">
                <a16:creationId xmlns:a16="http://schemas.microsoft.com/office/drawing/2014/main" id="{726EDD0C-44D0-4503-D5C3-6BA5C8D22860}"/>
              </a:ext>
            </a:extLst>
          </p:cNvPr>
          <p:cNvSpPr>
            <a:spLocks noGrp="1"/>
          </p:cNvSpPr>
          <p:nvPr>
            <p:ph type="body" idx="54" hasCustomPrompt="1"/>
          </p:nvPr>
        </p:nvSpPr>
        <p:spPr>
          <a:xfrm>
            <a:off x="6262090" y="3429000"/>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60" name="Text Placeholder 2">
            <a:extLst>
              <a:ext uri="{FF2B5EF4-FFF2-40B4-BE49-F238E27FC236}">
                <a16:creationId xmlns:a16="http://schemas.microsoft.com/office/drawing/2014/main" id="{38B4EA28-9591-02FB-BD32-2AA25D5D7F9C}"/>
              </a:ext>
            </a:extLst>
          </p:cNvPr>
          <p:cNvSpPr>
            <a:spLocks noGrp="1"/>
          </p:cNvSpPr>
          <p:nvPr>
            <p:ph type="body" idx="55"/>
          </p:nvPr>
        </p:nvSpPr>
        <p:spPr>
          <a:xfrm>
            <a:off x="9268230" y="1900120"/>
            <a:ext cx="2336395" cy="593840"/>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1" name="Text Placeholder 3">
            <a:extLst>
              <a:ext uri="{FF2B5EF4-FFF2-40B4-BE49-F238E27FC236}">
                <a16:creationId xmlns:a16="http://schemas.microsoft.com/office/drawing/2014/main" id="{D5D99640-8D6E-F18A-A929-4EC8657606DF}"/>
              </a:ext>
            </a:extLst>
          </p:cNvPr>
          <p:cNvSpPr>
            <a:spLocks noGrp="1"/>
          </p:cNvSpPr>
          <p:nvPr>
            <p:ph type="body" sz="half" idx="56"/>
          </p:nvPr>
        </p:nvSpPr>
        <p:spPr>
          <a:xfrm>
            <a:off x="9268230" y="2511666"/>
            <a:ext cx="2336395" cy="1181705"/>
          </a:xfrm>
        </p:spPr>
        <p:txBody>
          <a:bodyPr>
            <a:noAutofit/>
          </a:bodyPr>
          <a:lstStyle>
            <a:lvl1pPr marL="0" indent="0">
              <a:lnSpc>
                <a:spcPct val="100000"/>
              </a:lnSpc>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2" name="Text Placeholder 2">
            <a:extLst>
              <a:ext uri="{FF2B5EF4-FFF2-40B4-BE49-F238E27FC236}">
                <a16:creationId xmlns:a16="http://schemas.microsoft.com/office/drawing/2014/main" id="{8C3DFA15-E9D8-50E6-E68A-D7F1B4EF54F7}"/>
              </a:ext>
            </a:extLst>
          </p:cNvPr>
          <p:cNvSpPr>
            <a:spLocks noGrp="1"/>
          </p:cNvSpPr>
          <p:nvPr>
            <p:ph type="body" idx="57" hasCustomPrompt="1"/>
          </p:nvPr>
        </p:nvSpPr>
        <p:spPr>
          <a:xfrm>
            <a:off x="8998229" y="4049754"/>
            <a:ext cx="1709805" cy="400275"/>
          </a:xfrm>
        </p:spPr>
        <p:txBody>
          <a:bodyPr anchor="b">
            <a:noAutofit/>
          </a:bodyPr>
          <a:lstStyle>
            <a:lvl1pPr marL="0" indent="0">
              <a:lnSpc>
                <a:spcPct val="100000"/>
              </a:lnSpc>
              <a:spcBef>
                <a:spcPts val="0"/>
              </a:spcBef>
              <a:buNone/>
              <a:defRPr sz="18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66" name="Text Placeholder 2">
            <a:extLst>
              <a:ext uri="{FF2B5EF4-FFF2-40B4-BE49-F238E27FC236}">
                <a16:creationId xmlns:a16="http://schemas.microsoft.com/office/drawing/2014/main" id="{A2FB9780-F922-225E-03D4-E2C05D7101B3}"/>
              </a:ext>
            </a:extLst>
          </p:cNvPr>
          <p:cNvSpPr>
            <a:spLocks noGrp="1"/>
          </p:cNvSpPr>
          <p:nvPr>
            <p:ph type="body" idx="59" hasCustomPrompt="1"/>
          </p:nvPr>
        </p:nvSpPr>
        <p:spPr>
          <a:xfrm>
            <a:off x="6366287"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69" name="Text Placeholder 2">
            <a:extLst>
              <a:ext uri="{FF2B5EF4-FFF2-40B4-BE49-F238E27FC236}">
                <a16:creationId xmlns:a16="http://schemas.microsoft.com/office/drawing/2014/main" id="{35595631-7D04-50C3-9FEA-D53401A24886}"/>
              </a:ext>
            </a:extLst>
          </p:cNvPr>
          <p:cNvSpPr>
            <a:spLocks noGrp="1"/>
          </p:cNvSpPr>
          <p:nvPr>
            <p:ph type="body" idx="61" hasCustomPrompt="1"/>
          </p:nvPr>
        </p:nvSpPr>
        <p:spPr>
          <a:xfrm>
            <a:off x="3612934" y="1896081"/>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70" name="Text Placeholder 2">
            <a:extLst>
              <a:ext uri="{FF2B5EF4-FFF2-40B4-BE49-F238E27FC236}">
                <a16:creationId xmlns:a16="http://schemas.microsoft.com/office/drawing/2014/main" id="{EFA47FF7-742B-90B5-31DE-2A63AAAEEC7C}"/>
              </a:ext>
            </a:extLst>
          </p:cNvPr>
          <p:cNvSpPr>
            <a:spLocks noGrp="1"/>
          </p:cNvSpPr>
          <p:nvPr>
            <p:ph type="body" idx="60" hasCustomPrompt="1"/>
          </p:nvPr>
        </p:nvSpPr>
        <p:spPr>
          <a:xfrm>
            <a:off x="9119639" y="1896081"/>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Tree>
    <p:extLst>
      <p:ext uri="{BB962C8B-B14F-4D97-AF65-F5344CB8AC3E}">
        <p14:creationId xmlns:p14="http://schemas.microsoft.com/office/powerpoint/2010/main" val="24855694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meline I60V3">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6DAF9F56-D6E1-60AF-B9AB-32D4C027FA94}"/>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7" name="Footer Placeholder 4">
            <a:extLst>
              <a:ext uri="{FF2B5EF4-FFF2-40B4-BE49-F238E27FC236}">
                <a16:creationId xmlns:a16="http://schemas.microsoft.com/office/drawing/2014/main" id="{00A60372-0C71-56C0-CDA2-A7C76653D23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8" name="Title 1">
            <a:extLst>
              <a:ext uri="{FF2B5EF4-FFF2-40B4-BE49-F238E27FC236}">
                <a16:creationId xmlns:a16="http://schemas.microsoft.com/office/drawing/2014/main" id="{1B43528A-E0B5-3CF5-A94C-10D28837A4D5}"/>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cxnSp>
        <p:nvCxnSpPr>
          <p:cNvPr id="3" name="Straight Connector 2">
            <a:extLst>
              <a:ext uri="{FF2B5EF4-FFF2-40B4-BE49-F238E27FC236}">
                <a16:creationId xmlns:a16="http://schemas.microsoft.com/office/drawing/2014/main" id="{10561BD4-673F-C514-111C-33AD2E64E928}"/>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 Placeholder 2">
            <a:extLst>
              <a:ext uri="{FF2B5EF4-FFF2-40B4-BE49-F238E27FC236}">
                <a16:creationId xmlns:a16="http://schemas.microsoft.com/office/drawing/2014/main" id="{1DF27732-BA56-F7C8-9827-51C6157BB8B4}"/>
              </a:ext>
            </a:extLst>
          </p:cNvPr>
          <p:cNvSpPr>
            <a:spLocks noGrp="1"/>
          </p:cNvSpPr>
          <p:nvPr>
            <p:ph type="body" idx="58" hasCustomPrompt="1"/>
          </p:nvPr>
        </p:nvSpPr>
        <p:spPr>
          <a:xfrm>
            <a:off x="859581"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2" name="Text Placeholder 2">
            <a:extLst>
              <a:ext uri="{FF2B5EF4-FFF2-40B4-BE49-F238E27FC236}">
                <a16:creationId xmlns:a16="http://schemas.microsoft.com/office/drawing/2014/main" id="{B7FF266E-380C-087B-9ADE-4D3A88DB7707}"/>
              </a:ext>
            </a:extLst>
          </p:cNvPr>
          <p:cNvSpPr>
            <a:spLocks noGrp="1"/>
          </p:cNvSpPr>
          <p:nvPr>
            <p:ph type="body" idx="46"/>
          </p:nvPr>
        </p:nvSpPr>
        <p:spPr>
          <a:xfrm>
            <a:off x="1059815" y="4178490"/>
            <a:ext cx="1846653"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Text Placeholder 3">
            <a:extLst>
              <a:ext uri="{FF2B5EF4-FFF2-40B4-BE49-F238E27FC236}">
                <a16:creationId xmlns:a16="http://schemas.microsoft.com/office/drawing/2014/main" id="{D9DCA098-B752-206D-F66D-3DFB9EB6582C}"/>
              </a:ext>
            </a:extLst>
          </p:cNvPr>
          <p:cNvSpPr>
            <a:spLocks noGrp="1"/>
          </p:cNvSpPr>
          <p:nvPr>
            <p:ph type="body" sz="half" idx="47"/>
          </p:nvPr>
        </p:nvSpPr>
        <p:spPr>
          <a:xfrm>
            <a:off x="1059815" y="4790036"/>
            <a:ext cx="1846653"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2">
            <a:extLst>
              <a:ext uri="{FF2B5EF4-FFF2-40B4-BE49-F238E27FC236}">
                <a16:creationId xmlns:a16="http://schemas.microsoft.com/office/drawing/2014/main" id="{BD260941-35B9-EF0C-047D-9BD199D6F463}"/>
              </a:ext>
            </a:extLst>
          </p:cNvPr>
          <p:cNvSpPr>
            <a:spLocks noGrp="1"/>
          </p:cNvSpPr>
          <p:nvPr>
            <p:ph type="body" idx="48" hasCustomPrompt="1"/>
          </p:nvPr>
        </p:nvSpPr>
        <p:spPr>
          <a:xfrm>
            <a:off x="789815"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25" name="Text Placeholder 2">
            <a:extLst>
              <a:ext uri="{FF2B5EF4-FFF2-40B4-BE49-F238E27FC236}">
                <a16:creationId xmlns:a16="http://schemas.microsoft.com/office/drawing/2014/main" id="{16E61E27-CA3D-271E-6EF3-5ECACF0B490F}"/>
              </a:ext>
            </a:extLst>
          </p:cNvPr>
          <p:cNvSpPr>
            <a:spLocks noGrp="1"/>
          </p:cNvSpPr>
          <p:nvPr>
            <p:ph type="body" idx="59" hasCustomPrompt="1"/>
          </p:nvPr>
        </p:nvSpPr>
        <p:spPr>
          <a:xfrm>
            <a:off x="3034120" y="1891909"/>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26" name="Text Placeholder 2">
            <a:extLst>
              <a:ext uri="{FF2B5EF4-FFF2-40B4-BE49-F238E27FC236}">
                <a16:creationId xmlns:a16="http://schemas.microsoft.com/office/drawing/2014/main" id="{95685002-2A0D-37E9-CBF2-4EBB72FA6530}"/>
              </a:ext>
            </a:extLst>
          </p:cNvPr>
          <p:cNvSpPr>
            <a:spLocks noGrp="1"/>
          </p:cNvSpPr>
          <p:nvPr>
            <p:ph type="body" idx="60"/>
          </p:nvPr>
        </p:nvSpPr>
        <p:spPr>
          <a:xfrm>
            <a:off x="3234354" y="1900254"/>
            <a:ext cx="1846653"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3">
            <a:extLst>
              <a:ext uri="{FF2B5EF4-FFF2-40B4-BE49-F238E27FC236}">
                <a16:creationId xmlns:a16="http://schemas.microsoft.com/office/drawing/2014/main" id="{2F6062FE-67A3-63AD-DBD9-EC795018F007}"/>
              </a:ext>
            </a:extLst>
          </p:cNvPr>
          <p:cNvSpPr>
            <a:spLocks noGrp="1"/>
          </p:cNvSpPr>
          <p:nvPr>
            <p:ph type="body" sz="half" idx="61"/>
          </p:nvPr>
        </p:nvSpPr>
        <p:spPr>
          <a:xfrm>
            <a:off x="3234354" y="2511800"/>
            <a:ext cx="1846653"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8" name="Text Placeholder 2">
            <a:extLst>
              <a:ext uri="{FF2B5EF4-FFF2-40B4-BE49-F238E27FC236}">
                <a16:creationId xmlns:a16="http://schemas.microsoft.com/office/drawing/2014/main" id="{8DBD10E3-B1EC-8E35-D1DC-C9FA27F6A9BE}"/>
              </a:ext>
            </a:extLst>
          </p:cNvPr>
          <p:cNvSpPr>
            <a:spLocks noGrp="1"/>
          </p:cNvSpPr>
          <p:nvPr>
            <p:ph type="body" idx="62" hasCustomPrompt="1"/>
          </p:nvPr>
        </p:nvSpPr>
        <p:spPr>
          <a:xfrm>
            <a:off x="2964354" y="4040901"/>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29" name="Text Placeholder 2">
            <a:extLst>
              <a:ext uri="{FF2B5EF4-FFF2-40B4-BE49-F238E27FC236}">
                <a16:creationId xmlns:a16="http://schemas.microsoft.com/office/drawing/2014/main" id="{9909DB8E-7905-9E5A-612E-94E63645E785}"/>
              </a:ext>
            </a:extLst>
          </p:cNvPr>
          <p:cNvSpPr>
            <a:spLocks noGrp="1"/>
          </p:cNvSpPr>
          <p:nvPr>
            <p:ph type="body" idx="63" hasCustomPrompt="1"/>
          </p:nvPr>
        </p:nvSpPr>
        <p:spPr>
          <a:xfrm>
            <a:off x="5208659"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30" name="Text Placeholder 2">
            <a:extLst>
              <a:ext uri="{FF2B5EF4-FFF2-40B4-BE49-F238E27FC236}">
                <a16:creationId xmlns:a16="http://schemas.microsoft.com/office/drawing/2014/main" id="{8D4F38ED-8565-AEDA-2FEC-40CEB4292B7F}"/>
              </a:ext>
            </a:extLst>
          </p:cNvPr>
          <p:cNvSpPr>
            <a:spLocks noGrp="1"/>
          </p:cNvSpPr>
          <p:nvPr>
            <p:ph type="body" idx="64"/>
          </p:nvPr>
        </p:nvSpPr>
        <p:spPr>
          <a:xfrm>
            <a:off x="5408893" y="4178490"/>
            <a:ext cx="1846653"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Text Placeholder 3">
            <a:extLst>
              <a:ext uri="{FF2B5EF4-FFF2-40B4-BE49-F238E27FC236}">
                <a16:creationId xmlns:a16="http://schemas.microsoft.com/office/drawing/2014/main" id="{1AC236D1-E042-CA29-FF26-B932EFD8559D}"/>
              </a:ext>
            </a:extLst>
          </p:cNvPr>
          <p:cNvSpPr>
            <a:spLocks noGrp="1"/>
          </p:cNvSpPr>
          <p:nvPr>
            <p:ph type="body" sz="half" idx="65"/>
          </p:nvPr>
        </p:nvSpPr>
        <p:spPr>
          <a:xfrm>
            <a:off x="5408893" y="4790036"/>
            <a:ext cx="1846653"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2" name="Text Placeholder 2">
            <a:extLst>
              <a:ext uri="{FF2B5EF4-FFF2-40B4-BE49-F238E27FC236}">
                <a16:creationId xmlns:a16="http://schemas.microsoft.com/office/drawing/2014/main" id="{92437709-B235-890E-74FB-178A1BF0DF9C}"/>
              </a:ext>
            </a:extLst>
          </p:cNvPr>
          <p:cNvSpPr>
            <a:spLocks noGrp="1"/>
          </p:cNvSpPr>
          <p:nvPr>
            <p:ph type="body" idx="66" hasCustomPrompt="1"/>
          </p:nvPr>
        </p:nvSpPr>
        <p:spPr>
          <a:xfrm>
            <a:off x="5138893"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33" name="Text Placeholder 2">
            <a:extLst>
              <a:ext uri="{FF2B5EF4-FFF2-40B4-BE49-F238E27FC236}">
                <a16:creationId xmlns:a16="http://schemas.microsoft.com/office/drawing/2014/main" id="{71C8C830-06BB-6EC2-F812-328C15B46EB2}"/>
              </a:ext>
            </a:extLst>
          </p:cNvPr>
          <p:cNvSpPr>
            <a:spLocks noGrp="1"/>
          </p:cNvSpPr>
          <p:nvPr>
            <p:ph type="body" idx="67" hasCustomPrompt="1"/>
          </p:nvPr>
        </p:nvSpPr>
        <p:spPr>
          <a:xfrm>
            <a:off x="7383198" y="1891909"/>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34" name="Text Placeholder 2">
            <a:extLst>
              <a:ext uri="{FF2B5EF4-FFF2-40B4-BE49-F238E27FC236}">
                <a16:creationId xmlns:a16="http://schemas.microsoft.com/office/drawing/2014/main" id="{F8E5659E-AC7B-971C-3992-E35FA19D1D30}"/>
              </a:ext>
            </a:extLst>
          </p:cNvPr>
          <p:cNvSpPr>
            <a:spLocks noGrp="1"/>
          </p:cNvSpPr>
          <p:nvPr>
            <p:ph type="body" idx="68"/>
          </p:nvPr>
        </p:nvSpPr>
        <p:spPr>
          <a:xfrm>
            <a:off x="7583432" y="1900254"/>
            <a:ext cx="1846653"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Text Placeholder 3">
            <a:extLst>
              <a:ext uri="{FF2B5EF4-FFF2-40B4-BE49-F238E27FC236}">
                <a16:creationId xmlns:a16="http://schemas.microsoft.com/office/drawing/2014/main" id="{7D6B3D5A-D839-9DF6-6DF0-B1D84B966584}"/>
              </a:ext>
            </a:extLst>
          </p:cNvPr>
          <p:cNvSpPr>
            <a:spLocks noGrp="1"/>
          </p:cNvSpPr>
          <p:nvPr>
            <p:ph type="body" sz="half" idx="69"/>
          </p:nvPr>
        </p:nvSpPr>
        <p:spPr>
          <a:xfrm>
            <a:off x="7583432" y="2511800"/>
            <a:ext cx="1846653"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6" name="Text Placeholder 2">
            <a:extLst>
              <a:ext uri="{FF2B5EF4-FFF2-40B4-BE49-F238E27FC236}">
                <a16:creationId xmlns:a16="http://schemas.microsoft.com/office/drawing/2014/main" id="{69C34A3E-02E8-3FA1-43BA-950C611A726C}"/>
              </a:ext>
            </a:extLst>
          </p:cNvPr>
          <p:cNvSpPr>
            <a:spLocks noGrp="1"/>
          </p:cNvSpPr>
          <p:nvPr>
            <p:ph type="body" idx="70" hasCustomPrompt="1"/>
          </p:nvPr>
        </p:nvSpPr>
        <p:spPr>
          <a:xfrm>
            <a:off x="7313432" y="4040901"/>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37" name="Text Placeholder 2">
            <a:extLst>
              <a:ext uri="{FF2B5EF4-FFF2-40B4-BE49-F238E27FC236}">
                <a16:creationId xmlns:a16="http://schemas.microsoft.com/office/drawing/2014/main" id="{A468E6DD-03D9-21F0-BD06-066B18B93180}"/>
              </a:ext>
            </a:extLst>
          </p:cNvPr>
          <p:cNvSpPr>
            <a:spLocks noGrp="1"/>
          </p:cNvSpPr>
          <p:nvPr>
            <p:ph type="body" idx="71" hasCustomPrompt="1"/>
          </p:nvPr>
        </p:nvSpPr>
        <p:spPr>
          <a:xfrm>
            <a:off x="9557738"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38" name="Text Placeholder 2">
            <a:extLst>
              <a:ext uri="{FF2B5EF4-FFF2-40B4-BE49-F238E27FC236}">
                <a16:creationId xmlns:a16="http://schemas.microsoft.com/office/drawing/2014/main" id="{D5636754-3087-4B43-4FDD-A96B90DC2809}"/>
              </a:ext>
            </a:extLst>
          </p:cNvPr>
          <p:cNvSpPr>
            <a:spLocks noGrp="1"/>
          </p:cNvSpPr>
          <p:nvPr>
            <p:ph type="body" idx="72"/>
          </p:nvPr>
        </p:nvSpPr>
        <p:spPr>
          <a:xfrm>
            <a:off x="9757972" y="4178490"/>
            <a:ext cx="1846653"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9" name="Text Placeholder 3">
            <a:extLst>
              <a:ext uri="{FF2B5EF4-FFF2-40B4-BE49-F238E27FC236}">
                <a16:creationId xmlns:a16="http://schemas.microsoft.com/office/drawing/2014/main" id="{20DA6248-1609-74E4-4027-1A40755A4A67}"/>
              </a:ext>
            </a:extLst>
          </p:cNvPr>
          <p:cNvSpPr>
            <a:spLocks noGrp="1"/>
          </p:cNvSpPr>
          <p:nvPr>
            <p:ph type="body" sz="half" idx="73"/>
          </p:nvPr>
        </p:nvSpPr>
        <p:spPr>
          <a:xfrm>
            <a:off x="9757972" y="4790036"/>
            <a:ext cx="1846653"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40" name="Text Placeholder 2">
            <a:extLst>
              <a:ext uri="{FF2B5EF4-FFF2-40B4-BE49-F238E27FC236}">
                <a16:creationId xmlns:a16="http://schemas.microsoft.com/office/drawing/2014/main" id="{4B0DB750-7930-BF6D-91FF-5758853FBEE9}"/>
              </a:ext>
            </a:extLst>
          </p:cNvPr>
          <p:cNvSpPr>
            <a:spLocks noGrp="1"/>
          </p:cNvSpPr>
          <p:nvPr>
            <p:ph type="body" idx="74" hasCustomPrompt="1"/>
          </p:nvPr>
        </p:nvSpPr>
        <p:spPr>
          <a:xfrm>
            <a:off x="9487972"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cxnSp>
        <p:nvCxnSpPr>
          <p:cNvPr id="41" name="Straight Connector 40">
            <a:extLst>
              <a:ext uri="{FF2B5EF4-FFF2-40B4-BE49-F238E27FC236}">
                <a16:creationId xmlns:a16="http://schemas.microsoft.com/office/drawing/2014/main" id="{10561BD4-673F-C514-111C-33AD2E64E928}"/>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16990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meline I60V4">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6DAF9F56-D6E1-60AF-B9AB-32D4C027FA94}"/>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7" name="Footer Placeholder 4">
            <a:extLst>
              <a:ext uri="{FF2B5EF4-FFF2-40B4-BE49-F238E27FC236}">
                <a16:creationId xmlns:a16="http://schemas.microsoft.com/office/drawing/2014/main" id="{00A60372-0C71-56C0-CDA2-A7C76653D23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8" name="Title 1">
            <a:extLst>
              <a:ext uri="{FF2B5EF4-FFF2-40B4-BE49-F238E27FC236}">
                <a16:creationId xmlns:a16="http://schemas.microsoft.com/office/drawing/2014/main" id="{1B43528A-E0B5-3CF5-A94C-10D28837A4D5}"/>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cxnSp>
        <p:nvCxnSpPr>
          <p:cNvPr id="3" name="Straight Connector 2">
            <a:extLst>
              <a:ext uri="{FF2B5EF4-FFF2-40B4-BE49-F238E27FC236}">
                <a16:creationId xmlns:a16="http://schemas.microsoft.com/office/drawing/2014/main" id="{10561BD4-673F-C514-111C-33AD2E64E928}"/>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 Placeholder 2">
            <a:extLst>
              <a:ext uri="{FF2B5EF4-FFF2-40B4-BE49-F238E27FC236}">
                <a16:creationId xmlns:a16="http://schemas.microsoft.com/office/drawing/2014/main" id="{1DF27732-BA56-F7C8-9827-51C6157BB8B4}"/>
              </a:ext>
            </a:extLst>
          </p:cNvPr>
          <p:cNvSpPr>
            <a:spLocks noGrp="1"/>
          </p:cNvSpPr>
          <p:nvPr>
            <p:ph type="body" idx="58" hasCustomPrompt="1"/>
          </p:nvPr>
        </p:nvSpPr>
        <p:spPr>
          <a:xfrm>
            <a:off x="859581"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2" name="Text Placeholder 2">
            <a:extLst>
              <a:ext uri="{FF2B5EF4-FFF2-40B4-BE49-F238E27FC236}">
                <a16:creationId xmlns:a16="http://schemas.microsoft.com/office/drawing/2014/main" id="{B7FF266E-380C-087B-9ADE-4D3A88DB7707}"/>
              </a:ext>
            </a:extLst>
          </p:cNvPr>
          <p:cNvSpPr>
            <a:spLocks noGrp="1"/>
          </p:cNvSpPr>
          <p:nvPr>
            <p:ph type="body" idx="46"/>
          </p:nvPr>
        </p:nvSpPr>
        <p:spPr>
          <a:xfrm>
            <a:off x="1059815" y="4178490"/>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3" name="Text Placeholder 3">
            <a:extLst>
              <a:ext uri="{FF2B5EF4-FFF2-40B4-BE49-F238E27FC236}">
                <a16:creationId xmlns:a16="http://schemas.microsoft.com/office/drawing/2014/main" id="{D9DCA098-B752-206D-F66D-3DFB9EB6582C}"/>
              </a:ext>
            </a:extLst>
          </p:cNvPr>
          <p:cNvSpPr>
            <a:spLocks noGrp="1"/>
          </p:cNvSpPr>
          <p:nvPr>
            <p:ph type="body" sz="half" idx="47"/>
          </p:nvPr>
        </p:nvSpPr>
        <p:spPr>
          <a:xfrm>
            <a:off x="1059815" y="4790036"/>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4" name="Text Placeholder 2">
            <a:extLst>
              <a:ext uri="{FF2B5EF4-FFF2-40B4-BE49-F238E27FC236}">
                <a16:creationId xmlns:a16="http://schemas.microsoft.com/office/drawing/2014/main" id="{BD260941-35B9-EF0C-047D-9BD199D6F463}"/>
              </a:ext>
            </a:extLst>
          </p:cNvPr>
          <p:cNvSpPr>
            <a:spLocks noGrp="1"/>
          </p:cNvSpPr>
          <p:nvPr>
            <p:ph type="body" idx="48" hasCustomPrompt="1"/>
          </p:nvPr>
        </p:nvSpPr>
        <p:spPr>
          <a:xfrm>
            <a:off x="789815"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cxnSp>
        <p:nvCxnSpPr>
          <p:cNvPr id="41" name="Straight Connector 40">
            <a:extLst>
              <a:ext uri="{FF2B5EF4-FFF2-40B4-BE49-F238E27FC236}">
                <a16:creationId xmlns:a16="http://schemas.microsoft.com/office/drawing/2014/main" id="{10561BD4-673F-C514-111C-33AD2E64E928}"/>
              </a:ext>
            </a:extLst>
          </p:cNvPr>
          <p:cNvCxnSpPr>
            <a:cxnSpLocks/>
          </p:cNvCxnSpPr>
          <p:nvPr userDrawn="1"/>
        </p:nvCxnSpPr>
        <p:spPr>
          <a:xfrm>
            <a:off x="587375" y="3933911"/>
            <a:ext cx="11604625"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ext Placeholder 2">
            <a:extLst>
              <a:ext uri="{FF2B5EF4-FFF2-40B4-BE49-F238E27FC236}">
                <a16:creationId xmlns:a16="http://schemas.microsoft.com/office/drawing/2014/main" id="{D206C45B-AAF3-AA2A-3BEE-C75EF2D50603}"/>
              </a:ext>
            </a:extLst>
          </p:cNvPr>
          <p:cNvSpPr>
            <a:spLocks noGrp="1"/>
          </p:cNvSpPr>
          <p:nvPr>
            <p:ph type="body" idx="59" hasCustomPrompt="1"/>
          </p:nvPr>
        </p:nvSpPr>
        <p:spPr>
          <a:xfrm>
            <a:off x="2637962" y="1888157"/>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4" name="Text Placeholder 2">
            <a:extLst>
              <a:ext uri="{FF2B5EF4-FFF2-40B4-BE49-F238E27FC236}">
                <a16:creationId xmlns:a16="http://schemas.microsoft.com/office/drawing/2014/main" id="{B27899AC-EF49-17A5-3330-194993DF10F7}"/>
              </a:ext>
            </a:extLst>
          </p:cNvPr>
          <p:cNvSpPr>
            <a:spLocks noGrp="1"/>
          </p:cNvSpPr>
          <p:nvPr>
            <p:ph type="body" idx="60"/>
          </p:nvPr>
        </p:nvSpPr>
        <p:spPr>
          <a:xfrm>
            <a:off x="2838196" y="1900254"/>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6" name="Text Placeholder 3">
            <a:extLst>
              <a:ext uri="{FF2B5EF4-FFF2-40B4-BE49-F238E27FC236}">
                <a16:creationId xmlns:a16="http://schemas.microsoft.com/office/drawing/2014/main" id="{1A653951-A776-C0C9-C872-DD1EA102AF39}"/>
              </a:ext>
            </a:extLst>
          </p:cNvPr>
          <p:cNvSpPr>
            <a:spLocks noGrp="1"/>
          </p:cNvSpPr>
          <p:nvPr>
            <p:ph type="body" sz="half" idx="61"/>
          </p:nvPr>
        </p:nvSpPr>
        <p:spPr>
          <a:xfrm>
            <a:off x="2838196" y="2511800"/>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ext Placeholder 2">
            <a:extLst>
              <a:ext uri="{FF2B5EF4-FFF2-40B4-BE49-F238E27FC236}">
                <a16:creationId xmlns:a16="http://schemas.microsoft.com/office/drawing/2014/main" id="{0EF5756B-49C8-4618-CA6F-91EF4E83970E}"/>
              </a:ext>
            </a:extLst>
          </p:cNvPr>
          <p:cNvSpPr>
            <a:spLocks noGrp="1"/>
          </p:cNvSpPr>
          <p:nvPr>
            <p:ph type="body" idx="62" hasCustomPrompt="1"/>
          </p:nvPr>
        </p:nvSpPr>
        <p:spPr>
          <a:xfrm>
            <a:off x="2568196" y="4040901"/>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0" name="Text Placeholder 2">
            <a:extLst>
              <a:ext uri="{FF2B5EF4-FFF2-40B4-BE49-F238E27FC236}">
                <a16:creationId xmlns:a16="http://schemas.microsoft.com/office/drawing/2014/main" id="{A688143A-E348-8B97-4EFF-B551E969D66C}"/>
              </a:ext>
            </a:extLst>
          </p:cNvPr>
          <p:cNvSpPr>
            <a:spLocks noGrp="1"/>
          </p:cNvSpPr>
          <p:nvPr>
            <p:ph type="body" idx="63" hasCustomPrompt="1"/>
          </p:nvPr>
        </p:nvSpPr>
        <p:spPr>
          <a:xfrm>
            <a:off x="4416343"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1" name="Text Placeholder 2">
            <a:extLst>
              <a:ext uri="{FF2B5EF4-FFF2-40B4-BE49-F238E27FC236}">
                <a16:creationId xmlns:a16="http://schemas.microsoft.com/office/drawing/2014/main" id="{33174590-B087-FC88-C3C5-5FA802601E45}"/>
              </a:ext>
            </a:extLst>
          </p:cNvPr>
          <p:cNvSpPr>
            <a:spLocks noGrp="1"/>
          </p:cNvSpPr>
          <p:nvPr>
            <p:ph type="body" idx="64"/>
          </p:nvPr>
        </p:nvSpPr>
        <p:spPr>
          <a:xfrm>
            <a:off x="4616577" y="4178490"/>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5" name="Text Placeholder 3">
            <a:extLst>
              <a:ext uri="{FF2B5EF4-FFF2-40B4-BE49-F238E27FC236}">
                <a16:creationId xmlns:a16="http://schemas.microsoft.com/office/drawing/2014/main" id="{A68C2886-78F1-8B12-01E6-6A6D53DFBA52}"/>
              </a:ext>
            </a:extLst>
          </p:cNvPr>
          <p:cNvSpPr>
            <a:spLocks noGrp="1"/>
          </p:cNvSpPr>
          <p:nvPr>
            <p:ph type="body" sz="half" idx="65"/>
          </p:nvPr>
        </p:nvSpPr>
        <p:spPr>
          <a:xfrm>
            <a:off x="4616577" y="4790036"/>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6" name="Text Placeholder 2">
            <a:extLst>
              <a:ext uri="{FF2B5EF4-FFF2-40B4-BE49-F238E27FC236}">
                <a16:creationId xmlns:a16="http://schemas.microsoft.com/office/drawing/2014/main" id="{EFD4BB50-8978-9F59-1A82-284828E628EB}"/>
              </a:ext>
            </a:extLst>
          </p:cNvPr>
          <p:cNvSpPr>
            <a:spLocks noGrp="1"/>
          </p:cNvSpPr>
          <p:nvPr>
            <p:ph type="body" idx="66" hasCustomPrompt="1"/>
          </p:nvPr>
        </p:nvSpPr>
        <p:spPr>
          <a:xfrm>
            <a:off x="4346577"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7" name="Text Placeholder 2">
            <a:extLst>
              <a:ext uri="{FF2B5EF4-FFF2-40B4-BE49-F238E27FC236}">
                <a16:creationId xmlns:a16="http://schemas.microsoft.com/office/drawing/2014/main" id="{A9A6D657-A6CB-1835-A906-39192CB25463}"/>
              </a:ext>
            </a:extLst>
          </p:cNvPr>
          <p:cNvSpPr>
            <a:spLocks noGrp="1"/>
          </p:cNvSpPr>
          <p:nvPr>
            <p:ph type="body" idx="67" hasCustomPrompt="1"/>
          </p:nvPr>
        </p:nvSpPr>
        <p:spPr>
          <a:xfrm>
            <a:off x="6194724" y="1888157"/>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18" name="Text Placeholder 2">
            <a:extLst>
              <a:ext uri="{FF2B5EF4-FFF2-40B4-BE49-F238E27FC236}">
                <a16:creationId xmlns:a16="http://schemas.microsoft.com/office/drawing/2014/main" id="{15FC4B1A-6A59-74A2-27AF-C1606A9108E2}"/>
              </a:ext>
            </a:extLst>
          </p:cNvPr>
          <p:cNvSpPr>
            <a:spLocks noGrp="1"/>
          </p:cNvSpPr>
          <p:nvPr>
            <p:ph type="body" idx="68"/>
          </p:nvPr>
        </p:nvSpPr>
        <p:spPr>
          <a:xfrm>
            <a:off x="6394958" y="1900254"/>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9" name="Text Placeholder 3">
            <a:extLst>
              <a:ext uri="{FF2B5EF4-FFF2-40B4-BE49-F238E27FC236}">
                <a16:creationId xmlns:a16="http://schemas.microsoft.com/office/drawing/2014/main" id="{56FE78FA-0D89-4D65-5C83-4A2214B7EC81}"/>
              </a:ext>
            </a:extLst>
          </p:cNvPr>
          <p:cNvSpPr>
            <a:spLocks noGrp="1"/>
          </p:cNvSpPr>
          <p:nvPr>
            <p:ph type="body" sz="half" idx="69"/>
          </p:nvPr>
        </p:nvSpPr>
        <p:spPr>
          <a:xfrm>
            <a:off x="6394958" y="2511800"/>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0" name="Text Placeholder 2">
            <a:extLst>
              <a:ext uri="{FF2B5EF4-FFF2-40B4-BE49-F238E27FC236}">
                <a16:creationId xmlns:a16="http://schemas.microsoft.com/office/drawing/2014/main" id="{8DAD2950-6958-384D-648A-138353E629C3}"/>
              </a:ext>
            </a:extLst>
          </p:cNvPr>
          <p:cNvSpPr>
            <a:spLocks noGrp="1"/>
          </p:cNvSpPr>
          <p:nvPr>
            <p:ph type="body" idx="70" hasCustomPrompt="1"/>
          </p:nvPr>
        </p:nvSpPr>
        <p:spPr>
          <a:xfrm>
            <a:off x="6124958" y="4040901"/>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21" name="Text Placeholder 2">
            <a:extLst>
              <a:ext uri="{FF2B5EF4-FFF2-40B4-BE49-F238E27FC236}">
                <a16:creationId xmlns:a16="http://schemas.microsoft.com/office/drawing/2014/main" id="{38C401BA-EEAB-4492-10E1-DB72CC56F776}"/>
              </a:ext>
            </a:extLst>
          </p:cNvPr>
          <p:cNvSpPr>
            <a:spLocks noGrp="1"/>
          </p:cNvSpPr>
          <p:nvPr>
            <p:ph type="body" idx="71" hasCustomPrompt="1"/>
          </p:nvPr>
        </p:nvSpPr>
        <p:spPr>
          <a:xfrm>
            <a:off x="7973105" y="3933902"/>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22" name="Text Placeholder 2">
            <a:extLst>
              <a:ext uri="{FF2B5EF4-FFF2-40B4-BE49-F238E27FC236}">
                <a16:creationId xmlns:a16="http://schemas.microsoft.com/office/drawing/2014/main" id="{20F88DAC-B62E-EE36-418C-B487881CD5D1}"/>
              </a:ext>
            </a:extLst>
          </p:cNvPr>
          <p:cNvSpPr>
            <a:spLocks noGrp="1"/>
          </p:cNvSpPr>
          <p:nvPr>
            <p:ph type="body" idx="72"/>
          </p:nvPr>
        </p:nvSpPr>
        <p:spPr>
          <a:xfrm>
            <a:off x="8173339" y="4178490"/>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23" name="Text Placeholder 3">
            <a:extLst>
              <a:ext uri="{FF2B5EF4-FFF2-40B4-BE49-F238E27FC236}">
                <a16:creationId xmlns:a16="http://schemas.microsoft.com/office/drawing/2014/main" id="{9E72668A-FD0E-C62F-7394-48EE854225F1}"/>
              </a:ext>
            </a:extLst>
          </p:cNvPr>
          <p:cNvSpPr>
            <a:spLocks noGrp="1"/>
          </p:cNvSpPr>
          <p:nvPr>
            <p:ph type="body" sz="half" idx="73"/>
          </p:nvPr>
        </p:nvSpPr>
        <p:spPr>
          <a:xfrm>
            <a:off x="8173339" y="4790036"/>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Text Placeholder 2">
            <a:extLst>
              <a:ext uri="{FF2B5EF4-FFF2-40B4-BE49-F238E27FC236}">
                <a16:creationId xmlns:a16="http://schemas.microsoft.com/office/drawing/2014/main" id="{4371410E-C73D-33EA-18D5-871B065BF1D4}"/>
              </a:ext>
            </a:extLst>
          </p:cNvPr>
          <p:cNvSpPr>
            <a:spLocks noGrp="1"/>
          </p:cNvSpPr>
          <p:nvPr>
            <p:ph type="body" idx="74" hasCustomPrompt="1"/>
          </p:nvPr>
        </p:nvSpPr>
        <p:spPr>
          <a:xfrm>
            <a:off x="7903339" y="3429000"/>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42" name="Text Placeholder 2">
            <a:extLst>
              <a:ext uri="{FF2B5EF4-FFF2-40B4-BE49-F238E27FC236}">
                <a16:creationId xmlns:a16="http://schemas.microsoft.com/office/drawing/2014/main" id="{52FA3211-7CC0-4666-B1B2-ADDC9E1601A4}"/>
              </a:ext>
            </a:extLst>
          </p:cNvPr>
          <p:cNvSpPr>
            <a:spLocks noGrp="1"/>
          </p:cNvSpPr>
          <p:nvPr>
            <p:ph type="body" idx="75" hasCustomPrompt="1"/>
          </p:nvPr>
        </p:nvSpPr>
        <p:spPr>
          <a:xfrm>
            <a:off x="9751486" y="1888157"/>
            <a:ext cx="45719" cy="2052000"/>
          </a:xfrm>
          <a:solidFill>
            <a:schemeClr val="tx2"/>
          </a:solidFill>
        </p:spPr>
        <p:txBody>
          <a:bodyPr anchor="b">
            <a:noAutofit/>
          </a:bodyPr>
          <a:lstStyle>
            <a:lvl1pPr marL="0" indent="0">
              <a:lnSpc>
                <a:spcPct val="100000"/>
              </a:lnSpc>
              <a:spcBef>
                <a:spcPts val="0"/>
              </a:spcBef>
              <a:buNone/>
              <a:defRPr sz="1800" b="1">
                <a:solidFill>
                  <a:schemeClr val="tx1">
                    <a:lumMod val="75000"/>
                    <a:lumOff val="25000"/>
                    <a:alpha val="0"/>
                  </a:schemeClr>
                </a:solidFill>
                <a:latin typeface="+mn-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
        <p:nvSpPr>
          <p:cNvPr id="43" name="Text Placeholder 2">
            <a:extLst>
              <a:ext uri="{FF2B5EF4-FFF2-40B4-BE49-F238E27FC236}">
                <a16:creationId xmlns:a16="http://schemas.microsoft.com/office/drawing/2014/main" id="{56422E81-6FED-2EDF-41D1-C525B515D404}"/>
              </a:ext>
            </a:extLst>
          </p:cNvPr>
          <p:cNvSpPr>
            <a:spLocks noGrp="1"/>
          </p:cNvSpPr>
          <p:nvPr>
            <p:ph type="body" idx="76"/>
          </p:nvPr>
        </p:nvSpPr>
        <p:spPr>
          <a:xfrm>
            <a:off x="9951720" y="1900254"/>
            <a:ext cx="1508381" cy="593840"/>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44" name="Text Placeholder 3">
            <a:extLst>
              <a:ext uri="{FF2B5EF4-FFF2-40B4-BE49-F238E27FC236}">
                <a16:creationId xmlns:a16="http://schemas.microsoft.com/office/drawing/2014/main" id="{A06C2106-8122-4339-1E2F-692A8A8E981E}"/>
              </a:ext>
            </a:extLst>
          </p:cNvPr>
          <p:cNvSpPr>
            <a:spLocks noGrp="1"/>
          </p:cNvSpPr>
          <p:nvPr>
            <p:ph type="body" sz="half" idx="77"/>
          </p:nvPr>
        </p:nvSpPr>
        <p:spPr>
          <a:xfrm>
            <a:off x="9951720" y="2511800"/>
            <a:ext cx="1508381" cy="1181705"/>
          </a:xfrm>
        </p:spPr>
        <p:txBody>
          <a:bodyPr>
            <a:noAutofit/>
          </a:bodyPr>
          <a:lstStyle>
            <a:lvl1pPr marL="0" indent="0">
              <a:lnSpc>
                <a:spcPct val="100000"/>
              </a:lnSpc>
              <a:spcBef>
                <a:spcPts val="0"/>
              </a:spcBef>
              <a:buNone/>
              <a:defRPr sz="1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45" name="Text Placeholder 2">
            <a:extLst>
              <a:ext uri="{FF2B5EF4-FFF2-40B4-BE49-F238E27FC236}">
                <a16:creationId xmlns:a16="http://schemas.microsoft.com/office/drawing/2014/main" id="{CCEE632C-81A0-ABEE-A821-013C96EC124A}"/>
              </a:ext>
            </a:extLst>
          </p:cNvPr>
          <p:cNvSpPr>
            <a:spLocks noGrp="1"/>
          </p:cNvSpPr>
          <p:nvPr>
            <p:ph type="body" idx="78" hasCustomPrompt="1"/>
          </p:nvPr>
        </p:nvSpPr>
        <p:spPr>
          <a:xfrm>
            <a:off x="9681720" y="4040901"/>
            <a:ext cx="1351405" cy="400275"/>
          </a:xfrm>
        </p:spPr>
        <p:txBody>
          <a:bodyPr anchor="b">
            <a:noAutofit/>
          </a:bodyPr>
          <a:lstStyle>
            <a:lvl1pPr marL="0" indent="0">
              <a:lnSpc>
                <a:spcPct val="100000"/>
              </a:lnSpc>
              <a:spcBef>
                <a:spcPts val="0"/>
              </a:spcBef>
              <a:buNone/>
              <a:defRPr sz="1400" b="1">
                <a:latin typeface="+mj-lt"/>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Milestone</a:t>
            </a:r>
          </a:p>
        </p:txBody>
      </p:sp>
    </p:spTree>
    <p:extLst>
      <p:ext uri="{BB962C8B-B14F-4D97-AF65-F5344CB8AC3E}">
        <p14:creationId xmlns:p14="http://schemas.microsoft.com/office/powerpoint/2010/main" val="27372382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6DAF9F56-D6E1-60AF-B9AB-32D4C027FA94}"/>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7" name="Footer Placeholder 4">
            <a:extLst>
              <a:ext uri="{FF2B5EF4-FFF2-40B4-BE49-F238E27FC236}">
                <a16:creationId xmlns:a16="http://schemas.microsoft.com/office/drawing/2014/main" id="{00A60372-0C71-56C0-CDA2-A7C76653D23D}"/>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
        <p:nvSpPr>
          <p:cNvPr id="8" name="Title 1">
            <a:extLst>
              <a:ext uri="{FF2B5EF4-FFF2-40B4-BE49-F238E27FC236}">
                <a16:creationId xmlns:a16="http://schemas.microsoft.com/office/drawing/2014/main" id="{1B43528A-E0B5-3CF5-A94C-10D28837A4D5}"/>
              </a:ext>
            </a:extLst>
          </p:cNvPr>
          <p:cNvSpPr>
            <a:spLocks noGrp="1"/>
          </p:cNvSpPr>
          <p:nvPr>
            <p:ph type="title"/>
          </p:nvPr>
        </p:nvSpPr>
        <p:spPr>
          <a:xfrm>
            <a:off x="587375" y="584200"/>
            <a:ext cx="11017250" cy="1009822"/>
          </a:xfrm>
          <a:prstGeom prst="rect">
            <a:avLst/>
          </a:prstGeom>
        </p:spPr>
        <p:txBody>
          <a:bodyPr>
            <a:noAutofit/>
          </a:bodyPr>
          <a:lstStyle/>
          <a:p>
            <a:r>
              <a:rPr lang="en-US" dirty="0"/>
              <a:t>Click to edit Master title style</a:t>
            </a:r>
          </a:p>
        </p:txBody>
      </p:sp>
    </p:spTree>
    <p:extLst>
      <p:ext uri="{BB962C8B-B14F-4D97-AF65-F5344CB8AC3E}">
        <p14:creationId xmlns:p14="http://schemas.microsoft.com/office/powerpoint/2010/main" val="21865740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E3BC8F8-C192-82E5-52A8-5EC44A6F531B}"/>
              </a:ext>
            </a:extLst>
          </p:cNvPr>
          <p:cNvSpPr>
            <a:spLocks noGrp="1"/>
          </p:cNvSpPr>
          <p:nvPr>
            <p:ph type="dt" sz="half" idx="10"/>
          </p:nvPr>
        </p:nvSpPr>
        <p:spPr>
          <a:xfrm>
            <a:off x="587375" y="6273800"/>
            <a:ext cx="1439863" cy="365125"/>
          </a:xfrm>
        </p:spPr>
        <p:txBody>
          <a:bodyPr/>
          <a:lstStyle/>
          <a:p>
            <a:fld id="{AA8A0EC6-5648-844A-8827-911B00959032}" type="datetimeFigureOut">
              <a:rPr lang="en-US" smtClean="0"/>
              <a:t>1/30/25</a:t>
            </a:fld>
            <a:endParaRPr lang="en-US" dirty="0"/>
          </a:p>
        </p:txBody>
      </p:sp>
      <p:sp>
        <p:nvSpPr>
          <p:cNvPr id="6" name="Footer Placeholder 4">
            <a:extLst>
              <a:ext uri="{FF2B5EF4-FFF2-40B4-BE49-F238E27FC236}">
                <a16:creationId xmlns:a16="http://schemas.microsoft.com/office/drawing/2014/main" id="{B40A86D8-92FC-F468-2279-36E3003D1CC4}"/>
              </a:ext>
            </a:extLst>
          </p:cNvPr>
          <p:cNvSpPr>
            <a:spLocks noGrp="1"/>
          </p:cNvSpPr>
          <p:nvPr>
            <p:ph type="ftr" sz="quarter" idx="11"/>
          </p:nvPr>
        </p:nvSpPr>
        <p:spPr>
          <a:xfrm>
            <a:off x="4349751" y="6273800"/>
            <a:ext cx="3492499" cy="365125"/>
          </a:xfrm>
          <a:prstGeom prst="rect">
            <a:avLst/>
          </a:prstGeom>
        </p:spPr>
        <p:txBody>
          <a:bodyPr/>
          <a:lstStyle>
            <a:lvl1pPr algn="ctr">
              <a:defRPr/>
            </a:lvl1pPr>
          </a:lstStyle>
          <a:p>
            <a:endParaRPr lang="en-US" dirty="0"/>
          </a:p>
        </p:txBody>
      </p:sp>
    </p:spTree>
    <p:extLst>
      <p:ext uri="{BB962C8B-B14F-4D97-AF65-F5344CB8AC3E}">
        <p14:creationId xmlns:p14="http://schemas.microsoft.com/office/powerpoint/2010/main" val="305803098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7872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68727-1CF0-C028-29C7-2E73859A37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4C636F-663F-FF46-E740-DEAC9391B7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9D440D-F64E-12D8-0AED-37AF0B629A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01BDAB-2CF5-3A3B-EBFD-B678CCB85F7C}"/>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6" name="Footer Placeholder 5">
            <a:extLst>
              <a:ext uri="{FF2B5EF4-FFF2-40B4-BE49-F238E27FC236}">
                <a16:creationId xmlns:a16="http://schemas.microsoft.com/office/drawing/2014/main" id="{A0CFAC47-8073-F500-6FB7-B39A768BD8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BF1EF7-0D4F-BB10-AA95-B3E44B3D6CDF}"/>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3441479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64683-BF63-4AA5-0880-3EE473AC4A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A5A652-AB9B-079E-39B2-DB88CDE9CB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F42287A-FA1F-0C3A-3B6E-68B5FB5A80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B18BB0-A022-9F2F-DEEA-7C95103F64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E8B4BB-1737-1269-85D4-29DE26BF9F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13E4FD0-0696-4804-18C6-136C2B76BCA8}"/>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8" name="Footer Placeholder 7">
            <a:extLst>
              <a:ext uri="{FF2B5EF4-FFF2-40B4-BE49-F238E27FC236}">
                <a16:creationId xmlns:a16="http://schemas.microsoft.com/office/drawing/2014/main" id="{F96F9BAC-F093-98FA-424E-252D6020CF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B201E2-69A6-F5E5-5FEE-904E6D355003}"/>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2463051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B7097-82C3-3148-A271-A80BAA7946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A134B2-8F6B-32C8-C304-42EA43D48054}"/>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4" name="Footer Placeholder 3">
            <a:extLst>
              <a:ext uri="{FF2B5EF4-FFF2-40B4-BE49-F238E27FC236}">
                <a16:creationId xmlns:a16="http://schemas.microsoft.com/office/drawing/2014/main" id="{D28BDC4D-8BEF-7B3D-6D9D-C6D5B3DE02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1F3337-B15A-CAF7-A37D-5EBC0E07FFA3}"/>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1436971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290805-08A4-D3AA-7C46-11BE6BD72937}"/>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3" name="Footer Placeholder 2">
            <a:extLst>
              <a:ext uri="{FF2B5EF4-FFF2-40B4-BE49-F238E27FC236}">
                <a16:creationId xmlns:a16="http://schemas.microsoft.com/office/drawing/2014/main" id="{316F8E02-CF38-8A39-26EE-ECD8312D43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FA04A-FB0F-2766-2397-A935DD1B5923}"/>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465290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03AF9-9039-85FE-EBA8-B16B9A42D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580524-64FD-593D-36E5-DD089B88B8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EAB5DC-4CB6-618E-4A4D-F32F0EB08E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0E1E77-454C-8D42-3D7E-6B74512603E6}"/>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6" name="Footer Placeholder 5">
            <a:extLst>
              <a:ext uri="{FF2B5EF4-FFF2-40B4-BE49-F238E27FC236}">
                <a16:creationId xmlns:a16="http://schemas.microsoft.com/office/drawing/2014/main" id="{2CD2BAA3-BB4F-FD64-B00E-D4C9044C22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E24D48-5899-F05B-5727-D819FC8F8058}"/>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433643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F5FE1-2546-2AF0-6932-FF9F2EDA5A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4A0BE1-A77C-23D9-F067-AE3654B25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D8043EF-D888-B353-1181-44FC0E085D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E6192B-7F74-3D9C-3746-E360CF0F1B74}"/>
              </a:ext>
            </a:extLst>
          </p:cNvPr>
          <p:cNvSpPr>
            <a:spLocks noGrp="1"/>
          </p:cNvSpPr>
          <p:nvPr>
            <p:ph type="dt" sz="half" idx="10"/>
          </p:nvPr>
        </p:nvSpPr>
        <p:spPr/>
        <p:txBody>
          <a:bodyPr/>
          <a:lstStyle/>
          <a:p>
            <a:fld id="{DDC33464-7FC3-6C42-9677-C8083E417FE2}" type="datetimeFigureOut">
              <a:rPr lang="en-US" smtClean="0"/>
              <a:t>1/30/25</a:t>
            </a:fld>
            <a:endParaRPr lang="en-US"/>
          </a:p>
        </p:txBody>
      </p:sp>
      <p:sp>
        <p:nvSpPr>
          <p:cNvPr id="6" name="Footer Placeholder 5">
            <a:extLst>
              <a:ext uri="{FF2B5EF4-FFF2-40B4-BE49-F238E27FC236}">
                <a16:creationId xmlns:a16="http://schemas.microsoft.com/office/drawing/2014/main" id="{486585FE-3A03-12D3-BA1B-A904929205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9471C2-2DCC-C326-7DFC-20D4CC06FCBD}"/>
              </a:ext>
            </a:extLst>
          </p:cNvPr>
          <p:cNvSpPr>
            <a:spLocks noGrp="1"/>
          </p:cNvSpPr>
          <p:nvPr>
            <p:ph type="sldNum" sz="quarter" idx="12"/>
          </p:nvPr>
        </p:nvSpPr>
        <p:spPr/>
        <p:txBody>
          <a:bodyPr/>
          <a:lstStyle/>
          <a:p>
            <a:fld id="{E2105AE4-8583-6340-87F2-E19D7D5883FF}" type="slidenum">
              <a:rPr lang="en-US" smtClean="0"/>
              <a:t>‹#›</a:t>
            </a:fld>
            <a:endParaRPr lang="en-US"/>
          </a:p>
        </p:txBody>
      </p:sp>
    </p:spTree>
    <p:extLst>
      <p:ext uri="{BB962C8B-B14F-4D97-AF65-F5344CB8AC3E}">
        <p14:creationId xmlns:p14="http://schemas.microsoft.com/office/powerpoint/2010/main" val="17621229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9E6769-D13C-CE56-AEEB-D27C5CB3B0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1771C1-6368-7512-D32B-172B3A65BA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5F258A-226C-2C25-D998-16E96F367D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DC33464-7FC3-6C42-9677-C8083E417FE2}" type="datetimeFigureOut">
              <a:rPr lang="en-US" smtClean="0"/>
              <a:t>1/30/25</a:t>
            </a:fld>
            <a:endParaRPr lang="en-US"/>
          </a:p>
        </p:txBody>
      </p:sp>
      <p:sp>
        <p:nvSpPr>
          <p:cNvPr id="5" name="Footer Placeholder 4">
            <a:extLst>
              <a:ext uri="{FF2B5EF4-FFF2-40B4-BE49-F238E27FC236}">
                <a16:creationId xmlns:a16="http://schemas.microsoft.com/office/drawing/2014/main" id="{BCF1258D-84FB-3EF5-9268-1A43160431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806D4B5-D6E9-8C79-D166-65D5B77FCD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2105AE4-8583-6340-87F2-E19D7D5883FF}" type="slidenum">
              <a:rPr lang="en-US" smtClean="0"/>
              <a:t>‹#›</a:t>
            </a:fld>
            <a:endParaRPr lang="en-US"/>
          </a:p>
        </p:txBody>
      </p:sp>
    </p:spTree>
    <p:extLst>
      <p:ext uri="{BB962C8B-B14F-4D97-AF65-F5344CB8AC3E}">
        <p14:creationId xmlns:p14="http://schemas.microsoft.com/office/powerpoint/2010/main" val="1961081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357E25-C674-3745-6594-912F15B9826E}"/>
              </a:ext>
            </a:extLst>
          </p:cNvPr>
          <p:cNvSpPr>
            <a:spLocks noGrp="1"/>
          </p:cNvSpPr>
          <p:nvPr>
            <p:ph type="body" idx="1"/>
          </p:nvPr>
        </p:nvSpPr>
        <p:spPr>
          <a:xfrm>
            <a:off x="587375" y="1847056"/>
            <a:ext cx="11017250" cy="4426744"/>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F64DF9-DAEC-F283-848F-16438F855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8A0EC6-5648-844A-8827-911B00959032}" type="datetimeFigureOut">
              <a:rPr lang="en-US" smtClean="0"/>
              <a:t>1/30/25</a:t>
            </a:fld>
            <a:endParaRPr lang="en-US"/>
          </a:p>
        </p:txBody>
      </p:sp>
      <p:sp>
        <p:nvSpPr>
          <p:cNvPr id="10" name="Title Placeholder 9">
            <a:extLst>
              <a:ext uri="{FF2B5EF4-FFF2-40B4-BE49-F238E27FC236}">
                <a16:creationId xmlns:a16="http://schemas.microsoft.com/office/drawing/2014/main" id="{2390A06B-2D1F-A145-446B-BF268052479A}"/>
              </a:ext>
            </a:extLst>
          </p:cNvPr>
          <p:cNvSpPr>
            <a:spLocks noGrp="1"/>
          </p:cNvSpPr>
          <p:nvPr>
            <p:ph type="title"/>
          </p:nvPr>
        </p:nvSpPr>
        <p:spPr>
          <a:xfrm>
            <a:off x="587375" y="584200"/>
            <a:ext cx="11017250" cy="1016000"/>
          </a:xfrm>
          <a:prstGeom prst="rect">
            <a:avLst/>
          </a:prstGeom>
        </p:spPr>
        <p:txBody>
          <a:bodyPr vert="horz" lIns="91440" tIns="45720" rIns="91440" bIns="45720" rtlCol="0" anchor="ctr">
            <a:noAutofit/>
          </a:bodyPr>
          <a:lstStyle/>
          <a:p>
            <a:r>
              <a:rPr lang="en-US" dirty="0"/>
              <a:t>Click to edit Master title style</a:t>
            </a:r>
          </a:p>
        </p:txBody>
      </p:sp>
      <p:sp>
        <p:nvSpPr>
          <p:cNvPr id="13" name="Footer Placeholder 12">
            <a:extLst>
              <a:ext uri="{FF2B5EF4-FFF2-40B4-BE49-F238E27FC236}">
                <a16:creationId xmlns:a16="http://schemas.microsoft.com/office/drawing/2014/main" id="{2D227A9A-BF27-C878-C29C-004A9358CE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grpSp>
        <p:nvGrpSpPr>
          <p:cNvPr id="2" name="Group 1" hidden="1">
            <a:extLst>
              <a:ext uri="{FF2B5EF4-FFF2-40B4-BE49-F238E27FC236}">
                <a16:creationId xmlns:a16="http://schemas.microsoft.com/office/drawing/2014/main" id="{D1DC99F9-A7F1-6252-4614-8935178C640D}"/>
              </a:ext>
            </a:extLst>
          </p:cNvPr>
          <p:cNvGrpSpPr/>
          <p:nvPr userDrawn="1"/>
        </p:nvGrpSpPr>
        <p:grpSpPr>
          <a:xfrm>
            <a:off x="0" y="0"/>
            <a:ext cx="12192000" cy="6858000"/>
            <a:chOff x="0" y="0"/>
            <a:chExt cx="12192000" cy="6858000"/>
          </a:xfrm>
        </p:grpSpPr>
        <p:grpSp>
          <p:nvGrpSpPr>
            <p:cNvPr id="5" name="Group 4" hidden="1">
              <a:extLst>
                <a:ext uri="{FF2B5EF4-FFF2-40B4-BE49-F238E27FC236}">
                  <a16:creationId xmlns:a16="http://schemas.microsoft.com/office/drawing/2014/main" id="{00F77AEF-06A0-00D5-07FF-1CE8D96C08C5}"/>
                </a:ext>
              </a:extLst>
            </p:cNvPr>
            <p:cNvGrpSpPr/>
            <p:nvPr userDrawn="1"/>
          </p:nvGrpSpPr>
          <p:grpSpPr>
            <a:xfrm>
              <a:off x="0" y="0"/>
              <a:ext cx="12192000" cy="6858000"/>
              <a:chOff x="0" y="0"/>
              <a:chExt cx="5166360" cy="6858000"/>
            </a:xfrm>
            <a:noFill/>
          </p:grpSpPr>
          <p:sp>
            <p:nvSpPr>
              <p:cNvPr id="7" name="Rectangle 6" hidden="1">
                <a:extLst>
                  <a:ext uri="{FF2B5EF4-FFF2-40B4-BE49-F238E27FC236}">
                    <a16:creationId xmlns:a16="http://schemas.microsoft.com/office/drawing/2014/main" id="{398A29F7-61B0-EA0D-1C8E-CFD9C92AF445}"/>
                  </a:ext>
                </a:extLst>
              </p:cNvPr>
              <p:cNvSpPr/>
              <p:nvPr userDrawn="1"/>
            </p:nvSpPr>
            <p:spPr>
              <a:xfrm>
                <a:off x="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hidden="1">
                <a:extLst>
                  <a:ext uri="{FF2B5EF4-FFF2-40B4-BE49-F238E27FC236}">
                    <a16:creationId xmlns:a16="http://schemas.microsoft.com/office/drawing/2014/main" id="{BDA88EBB-EC25-8E05-1CBB-3E3416454070}"/>
                  </a:ext>
                </a:extLst>
              </p:cNvPr>
              <p:cNvSpPr/>
              <p:nvPr userDrawn="1"/>
            </p:nvSpPr>
            <p:spPr>
              <a:xfrm>
                <a:off x="86106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hidden="1">
                <a:extLst>
                  <a:ext uri="{FF2B5EF4-FFF2-40B4-BE49-F238E27FC236}">
                    <a16:creationId xmlns:a16="http://schemas.microsoft.com/office/drawing/2014/main" id="{3D898337-1D11-2199-4C55-B40A7EC9CDA6}"/>
                  </a:ext>
                </a:extLst>
              </p:cNvPr>
              <p:cNvSpPr/>
              <p:nvPr userDrawn="1"/>
            </p:nvSpPr>
            <p:spPr>
              <a:xfrm>
                <a:off x="172212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hidden="1">
                <a:extLst>
                  <a:ext uri="{FF2B5EF4-FFF2-40B4-BE49-F238E27FC236}">
                    <a16:creationId xmlns:a16="http://schemas.microsoft.com/office/drawing/2014/main" id="{9F6CECDD-9413-B906-73B3-201D5601968A}"/>
                  </a:ext>
                </a:extLst>
              </p:cNvPr>
              <p:cNvSpPr/>
              <p:nvPr userDrawn="1"/>
            </p:nvSpPr>
            <p:spPr>
              <a:xfrm>
                <a:off x="258318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hidden="1">
                <a:extLst>
                  <a:ext uri="{FF2B5EF4-FFF2-40B4-BE49-F238E27FC236}">
                    <a16:creationId xmlns:a16="http://schemas.microsoft.com/office/drawing/2014/main" id="{DBB8C9B5-F256-77F7-E6AF-0B4EBE0712AC}"/>
                  </a:ext>
                </a:extLst>
              </p:cNvPr>
              <p:cNvSpPr/>
              <p:nvPr userDrawn="1"/>
            </p:nvSpPr>
            <p:spPr>
              <a:xfrm>
                <a:off x="344424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hidden="1">
                <a:extLst>
                  <a:ext uri="{FF2B5EF4-FFF2-40B4-BE49-F238E27FC236}">
                    <a16:creationId xmlns:a16="http://schemas.microsoft.com/office/drawing/2014/main" id="{06D913B3-BA38-D000-DCCB-4C0968BBFE73}"/>
                  </a:ext>
                </a:extLst>
              </p:cNvPr>
              <p:cNvSpPr/>
              <p:nvPr userDrawn="1"/>
            </p:nvSpPr>
            <p:spPr>
              <a:xfrm>
                <a:off x="4305300" y="0"/>
                <a:ext cx="861060" cy="6858000"/>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6" name="Frame 5" hidden="1">
              <a:extLst>
                <a:ext uri="{FF2B5EF4-FFF2-40B4-BE49-F238E27FC236}">
                  <a16:creationId xmlns:a16="http://schemas.microsoft.com/office/drawing/2014/main" id="{16D9FA12-5625-D382-6496-D6AA2F4B07CD}"/>
                </a:ext>
              </a:extLst>
            </p:cNvPr>
            <p:cNvSpPr/>
            <p:nvPr userDrawn="1"/>
          </p:nvSpPr>
          <p:spPr>
            <a:xfrm>
              <a:off x="0" y="0"/>
              <a:ext cx="12192000" cy="6858000"/>
            </a:xfrm>
            <a:prstGeom prst="frame">
              <a:avLst>
                <a:gd name="adj1" fmla="val 8611"/>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Tree>
    <p:extLst>
      <p:ext uri="{BB962C8B-B14F-4D97-AF65-F5344CB8AC3E}">
        <p14:creationId xmlns:p14="http://schemas.microsoft.com/office/powerpoint/2010/main" val="1107139545"/>
      </p:ext>
    </p:extLst>
  </p:cSld>
  <p:clrMap bg1="lt1" tx1="dk1" bg2="lt2" tx2="dk2" accent1="accent1" accent2="accent2" accent3="accent3" accent4="accent4" accent5="accent5" accent6="accent6" hlink="hlink" folHlink="folHlink"/>
  <p:sldLayoutIdLst>
    <p:sldLayoutId id="2147483662" r:id="rId1"/>
    <p:sldLayoutId id="2147483679" r:id="rId2"/>
    <p:sldLayoutId id="2147483665" r:id="rId3"/>
    <p:sldLayoutId id="2147483688" r:id="rId4"/>
    <p:sldLayoutId id="2147483672" r:id="rId5"/>
    <p:sldLayoutId id="2147483671" r:id="rId6"/>
    <p:sldLayoutId id="2147483663" r:id="rId7"/>
    <p:sldLayoutId id="2147483680" r:id="rId8"/>
    <p:sldLayoutId id="2147483673" r:id="rId9"/>
    <p:sldLayoutId id="2147483667" r:id="rId10"/>
    <p:sldLayoutId id="2147483668" r:id="rId11"/>
    <p:sldLayoutId id="2147483689" r:id="rId12"/>
    <p:sldLayoutId id="2147483675" r:id="rId13"/>
    <p:sldLayoutId id="2147483676" r:id="rId14"/>
    <p:sldLayoutId id="2147483677" r:id="rId15"/>
    <p:sldLayoutId id="2147483678" r:id="rId16"/>
    <p:sldLayoutId id="2147483690" r:id="rId17"/>
    <p:sldLayoutId id="2147483691" r:id="rId18"/>
    <p:sldLayoutId id="2147483684" r:id="rId19"/>
    <p:sldLayoutId id="2147483685" r:id="rId20"/>
    <p:sldLayoutId id="2147483686" r:id="rId21"/>
    <p:sldLayoutId id="2147483687" r:id="rId22"/>
    <p:sldLayoutId id="2147483669" r:id="rId23"/>
    <p:sldLayoutId id="2147483670" r:id="rId24"/>
    <p:sldLayoutId id="2147483692" r:id="rId25"/>
  </p:sldLayoutIdLst>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mj-lt"/>
          <a:ea typeface="+mj-ea"/>
          <a:cs typeface="MV Boli" panose="0200050003020009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8" userDrawn="1">
          <p15:clr>
            <a:srgbClr val="F26B43"/>
          </p15:clr>
        </p15:guide>
        <p15:guide id="2" pos="370" userDrawn="1">
          <p15:clr>
            <a:srgbClr val="F26B43"/>
          </p15:clr>
        </p15:guide>
        <p15:guide id="3" pos="3840" userDrawn="1">
          <p15:clr>
            <a:srgbClr val="F26B43"/>
          </p15:clr>
        </p15:guide>
        <p15:guide id="4" pos="7310" userDrawn="1">
          <p15:clr>
            <a:srgbClr val="F26B43"/>
          </p15:clr>
        </p15:guide>
        <p15:guide id="5" orient="horz" pos="3952" userDrawn="1">
          <p15:clr>
            <a:srgbClr val="F26B43"/>
          </p15:clr>
        </p15:guide>
        <p15:guide id="6" orient="horz" pos="2160" userDrawn="1">
          <p15:clr>
            <a:srgbClr val="F26B43"/>
          </p15:clr>
        </p15:guide>
        <p15:guide id="7" pos="1277" userDrawn="1">
          <p15:clr>
            <a:srgbClr val="F26B43"/>
          </p15:clr>
        </p15:guide>
        <p15:guide id="8" pos="2570" userDrawn="1">
          <p15:clr>
            <a:srgbClr val="F26B43"/>
          </p15:clr>
        </p15:guide>
        <p15:guide id="9" pos="5110" userDrawn="1">
          <p15:clr>
            <a:srgbClr val="F26B43"/>
          </p15:clr>
        </p15:guide>
        <p15:guide id="10" pos="640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36.xml"/><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AD8D2-7251-FBC9-2924-95D5EAD4DC72}"/>
              </a:ext>
            </a:extLst>
          </p:cNvPr>
          <p:cNvSpPr>
            <a:spLocks noGrp="1"/>
          </p:cNvSpPr>
          <p:nvPr>
            <p:ph type="ctrTitle"/>
          </p:nvPr>
        </p:nvSpPr>
        <p:spPr>
          <a:xfrm>
            <a:off x="587375" y="4072591"/>
            <a:ext cx="11017249" cy="1516993"/>
          </a:xfrm>
        </p:spPr>
        <p:txBody>
          <a:bodyPr anchor="b">
            <a:normAutofit/>
          </a:bodyPr>
          <a:lstStyle/>
          <a:p>
            <a:r>
              <a:rPr lang="en-US"/>
              <a:t>AI Agents vs API Layers</a:t>
            </a:r>
          </a:p>
        </p:txBody>
      </p:sp>
      <p:sp>
        <p:nvSpPr>
          <p:cNvPr id="3" name="Subtitle 2">
            <a:extLst>
              <a:ext uri="{FF2B5EF4-FFF2-40B4-BE49-F238E27FC236}">
                <a16:creationId xmlns:a16="http://schemas.microsoft.com/office/drawing/2014/main" id="{A526CD64-3259-BEB2-0771-6EF514F57D5C}"/>
              </a:ext>
            </a:extLst>
          </p:cNvPr>
          <p:cNvSpPr>
            <a:spLocks noGrp="1"/>
          </p:cNvSpPr>
          <p:nvPr>
            <p:ph type="subTitle" idx="1"/>
          </p:nvPr>
        </p:nvSpPr>
        <p:spPr>
          <a:xfrm>
            <a:off x="587375" y="5694361"/>
            <a:ext cx="11017250" cy="474663"/>
          </a:xfrm>
        </p:spPr>
        <p:txBody>
          <a:bodyPr anchor="ctr">
            <a:normAutofit/>
          </a:bodyPr>
          <a:lstStyle/>
          <a:p>
            <a:r>
              <a:rPr lang="en-US"/>
              <a:t>By KASIPERUMAL A</a:t>
            </a:r>
          </a:p>
        </p:txBody>
      </p:sp>
      <p:pic>
        <p:nvPicPr>
          <p:cNvPr id="5" name="Picture Placeholder 4">
            <a:extLst>
              <a:ext uri="{FF2B5EF4-FFF2-40B4-BE49-F238E27FC236}">
                <a16:creationId xmlns:a16="http://schemas.microsoft.com/office/drawing/2014/main" id="{F0F9FAFC-0CB9-69AD-CDFD-19D0F655ADBD}"/>
              </a:ext>
            </a:extLst>
          </p:cNvPr>
          <p:cNvPicPr>
            <a:picLocks noGrp="1" noChangeAspect="1"/>
          </p:cNvPicPr>
          <p:nvPr>
            <p:ph type="pic" sz="quarter" idx="13"/>
          </p:nvPr>
        </p:nvPicPr>
        <p:blipFill>
          <a:blip r:embed="rId3"/>
          <a:srcRect t="77" b="77"/>
          <a:stretch/>
        </p:blipFill>
        <p:spPr>
          <a:xfrm>
            <a:off x="0" y="339"/>
            <a:ext cx="12192000" cy="3925864"/>
          </a:xfrm>
          <a:noFill/>
        </p:spPr>
      </p:pic>
    </p:spTree>
    <p:extLst>
      <p:ext uri="{BB962C8B-B14F-4D97-AF65-F5344CB8AC3E}">
        <p14:creationId xmlns:p14="http://schemas.microsoft.com/office/powerpoint/2010/main" val="2766028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
    <p:bg>
      <p:bgPr>
        <a:solidFill>
          <a:srgbClr val="F2F2F2"/>
        </a:solidFill>
        <a:effectLst/>
      </p:bgPr>
    </p:bg>
    <p:spTree>
      <p:nvGrpSpPr>
        <p:cNvPr id="1" name=""/>
        <p:cNvGrpSpPr/>
        <p:nvPr/>
      </p:nvGrpSpPr>
      <p:grpSpPr>
        <a:xfrm>
          <a:off x="0" y="0"/>
          <a:ext cx="0" cy="0"/>
          <a:chOff x="0" y="0"/>
          <a:chExt cx="0" cy="0"/>
        </a:xfrm>
      </p:grpSpPr>
      <p:graphicFrame>
        <p:nvGraphicFramePr>
          <p:cNvPr id="2" name="Chart 0"/>
          <p:cNvGraphicFramePr/>
          <p:nvPr/>
        </p:nvGraphicFramePr>
        <p:xfrm>
          <a:off x="5219700" y="1917700"/>
          <a:ext cx="1816100" cy="18161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hart 1"/>
          <p:cNvGraphicFramePr/>
          <p:nvPr/>
        </p:nvGraphicFramePr>
        <p:xfrm>
          <a:off x="8826500" y="1917700"/>
          <a:ext cx="1816100" cy="1816100"/>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47FB1068-8DC6-7146-BBE1-8893E0A73558}"/>
              </a:ext>
            </a:extLst>
          </p:cNvPr>
          <p:cNvSpPr txBox="1"/>
          <p:nvPr/>
        </p:nvSpPr>
        <p:spPr>
          <a:xfrm>
            <a:off x="609600" y="355600"/>
            <a:ext cx="10972800" cy="1219200"/>
          </a:xfrm>
          <a:prstGeom prst="rect">
            <a:avLst/>
          </a:prstGeom>
          <a:noFill/>
        </p:spPr>
        <p:txBody>
          <a:bodyPr vertOverflow="overflow" vert="horz" wrap="square" rtlCol="0" anchor="ctr" anchorCtr="0">
            <a:spAutoFit/>
          </a:bodyPr>
          <a:lstStyle/>
          <a:p>
            <a:r>
              <a:rPr lang="en-US" sz="4400" b="1">
                <a:latin typeface="Calibri"/>
                <a:cs typeface="Calibri"/>
              </a:rPr>
              <a:t>Future Prospects</a:t>
            </a:r>
          </a:p>
        </p:txBody>
      </p:sp>
      <p:sp>
        <p:nvSpPr>
          <p:cNvPr id="5" name="TextBox 4">
            <a:extLst>
              <a:ext uri="{FF2B5EF4-FFF2-40B4-BE49-F238E27FC236}">
                <a16:creationId xmlns:a16="http://schemas.microsoft.com/office/drawing/2014/main" id="{E83DF8D7-4F19-BE44-B7DB-5E5670205B74}"/>
              </a:ext>
            </a:extLst>
          </p:cNvPr>
          <p:cNvSpPr txBox="1"/>
          <p:nvPr/>
        </p:nvSpPr>
        <p:spPr>
          <a:xfrm>
            <a:off x="5664200" y="2590800"/>
            <a:ext cx="914400" cy="457200"/>
          </a:xfrm>
          <a:prstGeom prst="rect">
            <a:avLst/>
          </a:prstGeom>
          <a:noFill/>
        </p:spPr>
        <p:txBody>
          <a:bodyPr vertOverflow="overflow" vert="horz" wrap="square" rtlCol="0" anchor="ctr" anchorCtr="1">
            <a:spAutoFit/>
          </a:bodyPr>
          <a:lstStyle/>
          <a:p>
            <a:pPr algn="ctr"/>
            <a:r>
              <a:rPr lang="en-US" sz="2400" b="1">
                <a:latin typeface="Calibri Bold"/>
              </a:rPr>
              <a:t>40%</a:t>
            </a:r>
          </a:p>
        </p:txBody>
      </p:sp>
      <p:sp>
        <p:nvSpPr>
          <p:cNvPr id="6" name="TextBox 5">
            <a:extLst>
              <a:ext uri="{FF2B5EF4-FFF2-40B4-BE49-F238E27FC236}">
                <a16:creationId xmlns:a16="http://schemas.microsoft.com/office/drawing/2014/main" id="{DC477C30-3903-D946-AFBE-E21B6D97D18F}"/>
              </a:ext>
            </a:extLst>
          </p:cNvPr>
          <p:cNvSpPr txBox="1"/>
          <p:nvPr/>
        </p:nvSpPr>
        <p:spPr>
          <a:xfrm>
            <a:off x="9271000" y="2590800"/>
            <a:ext cx="914400" cy="457200"/>
          </a:xfrm>
          <a:prstGeom prst="rect">
            <a:avLst/>
          </a:prstGeom>
          <a:noFill/>
        </p:spPr>
        <p:txBody>
          <a:bodyPr vertOverflow="overflow" vert="horz" wrap="square" rtlCol="0" anchor="ctr" anchorCtr="1">
            <a:spAutoFit/>
          </a:bodyPr>
          <a:lstStyle/>
          <a:p>
            <a:pPr algn="ctr"/>
            <a:r>
              <a:rPr lang="en-US" sz="2400" b="1">
                <a:latin typeface="Calibri Bold"/>
              </a:rPr>
              <a:t>60%</a:t>
            </a:r>
          </a:p>
        </p:txBody>
      </p:sp>
      <p:sp>
        <p:nvSpPr>
          <p:cNvPr id="7" name="TextBox 6">
            <a:extLst>
              <a:ext uri="{FF2B5EF4-FFF2-40B4-BE49-F238E27FC236}">
                <a16:creationId xmlns:a16="http://schemas.microsoft.com/office/drawing/2014/main" id="{FE6E7C6A-9D8E-4548-A7E2-88486F63155D}"/>
              </a:ext>
            </a:extLst>
          </p:cNvPr>
          <p:cNvSpPr txBox="1"/>
          <p:nvPr/>
        </p:nvSpPr>
        <p:spPr>
          <a:xfrm>
            <a:off x="4559300" y="3822700"/>
            <a:ext cx="3060700" cy="736600"/>
          </a:xfrm>
          <a:prstGeom prst="rect">
            <a:avLst/>
          </a:prstGeom>
          <a:noFill/>
        </p:spPr>
        <p:txBody>
          <a:bodyPr vertOverflow="overflow" vert="horz" wrap="square" rtlCol="0" anchor="b" anchorCtr="1">
            <a:spAutoFit/>
          </a:bodyPr>
          <a:lstStyle/>
          <a:p>
            <a:pPr algn="ctr"/>
            <a:r>
              <a:rPr lang="en-US">
                <a:solidFill>
                  <a:srgbClr val="404040"/>
                </a:solidFill>
                <a:latin typeface="Calibri Bold"/>
              </a:rPr>
              <a:t>Current API Ecosystem</a:t>
            </a:r>
          </a:p>
        </p:txBody>
      </p:sp>
      <p:sp>
        <p:nvSpPr>
          <p:cNvPr id="8" name="TextBox 7">
            <a:extLst>
              <a:ext uri="{FF2B5EF4-FFF2-40B4-BE49-F238E27FC236}">
                <a16:creationId xmlns:a16="http://schemas.microsoft.com/office/drawing/2014/main" id="{69CBF691-EED3-2547-9B8A-A317508A9874}"/>
              </a:ext>
            </a:extLst>
          </p:cNvPr>
          <p:cNvSpPr txBox="1"/>
          <p:nvPr/>
        </p:nvSpPr>
        <p:spPr>
          <a:xfrm>
            <a:off x="4559300" y="4610100"/>
            <a:ext cx="3060700" cy="1320800"/>
          </a:xfrm>
          <a:prstGeom prst="rect">
            <a:avLst/>
          </a:prstGeom>
          <a:noFill/>
        </p:spPr>
        <p:txBody>
          <a:bodyPr vertOverflow="overflow" vert="horz" wrap="square" rtlCol="0" anchor="t">
            <a:spAutoFit/>
          </a:bodyPr>
          <a:lstStyle/>
          <a:p>
            <a:pPr algn="ctr"/>
            <a:r>
              <a:rPr lang="en-US" sz="1400">
                <a:solidFill>
                  <a:srgbClr val="404040"/>
                </a:solidFill>
                <a:latin typeface="Segoe UI"/>
                <a:cs typeface="Segoe UI"/>
              </a:rPr>
              <a:t>APIs still dominate many technological ecosystems today. They form the backbone of communication between different software systems but face challenges scaling effectively.</a:t>
            </a:r>
          </a:p>
        </p:txBody>
      </p:sp>
      <p:sp>
        <p:nvSpPr>
          <p:cNvPr id="9" name="TextBox 8">
            <a:extLst>
              <a:ext uri="{FF2B5EF4-FFF2-40B4-BE49-F238E27FC236}">
                <a16:creationId xmlns:a16="http://schemas.microsoft.com/office/drawing/2014/main" id="{B0A2C2CB-1A18-AD45-BA2F-17441EF78BD1}"/>
              </a:ext>
            </a:extLst>
          </p:cNvPr>
          <p:cNvSpPr txBox="1"/>
          <p:nvPr/>
        </p:nvSpPr>
        <p:spPr>
          <a:xfrm>
            <a:off x="8204200" y="3810000"/>
            <a:ext cx="3060700" cy="736600"/>
          </a:xfrm>
          <a:prstGeom prst="rect">
            <a:avLst/>
          </a:prstGeom>
          <a:noFill/>
        </p:spPr>
        <p:txBody>
          <a:bodyPr vertOverflow="overflow" vert="horz" wrap="square" rtlCol="0" anchor="b" anchorCtr="1">
            <a:spAutoFit/>
          </a:bodyPr>
          <a:lstStyle/>
          <a:p>
            <a:pPr algn="ctr"/>
            <a:r>
              <a:rPr lang="en-US">
                <a:solidFill>
                  <a:srgbClr val="404040"/>
                </a:solidFill>
                <a:latin typeface="Calibri Bold"/>
              </a:rPr>
              <a:t>Rise of AI Agents</a:t>
            </a:r>
          </a:p>
        </p:txBody>
      </p:sp>
      <p:sp>
        <p:nvSpPr>
          <p:cNvPr id="10" name="TextBox 9">
            <a:extLst>
              <a:ext uri="{FF2B5EF4-FFF2-40B4-BE49-F238E27FC236}">
                <a16:creationId xmlns:a16="http://schemas.microsoft.com/office/drawing/2014/main" id="{8A1B7292-2408-2A4E-9880-8934DBC45550}"/>
              </a:ext>
            </a:extLst>
          </p:cNvPr>
          <p:cNvSpPr txBox="1"/>
          <p:nvPr/>
        </p:nvSpPr>
        <p:spPr>
          <a:xfrm>
            <a:off x="8204200" y="4610100"/>
            <a:ext cx="3060700" cy="1320800"/>
          </a:xfrm>
          <a:prstGeom prst="rect">
            <a:avLst/>
          </a:prstGeom>
          <a:noFill/>
        </p:spPr>
        <p:txBody>
          <a:bodyPr vertOverflow="overflow" vert="horz" wrap="square" rtlCol="0" anchor="t">
            <a:spAutoFit/>
          </a:bodyPr>
          <a:lstStyle/>
          <a:p>
            <a:pPr algn="ctr"/>
            <a:r>
              <a:rPr lang="en-US" sz="1400">
                <a:solidFill>
                  <a:srgbClr val="404040"/>
                </a:solidFill>
                <a:latin typeface="Segoe UI"/>
                <a:cs typeface="Segoe UI"/>
              </a:rPr>
              <a:t>AI agents are rapidly growing in usage, providing more intelligent and adaptable systems. They offer dynamic decision-making, leading to increased interest and adoption.</a:t>
            </a:r>
          </a:p>
        </p:txBody>
      </p:sp>
    </p:spTree>
    <p:extLst>
      <p:ext uri="{BB962C8B-B14F-4D97-AF65-F5344CB8AC3E}">
        <p14:creationId xmlns:p14="http://schemas.microsoft.com/office/powerpoint/2010/main" val="923105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43049-602F-5F96-AF7C-DBFFDCBFD32C}"/>
              </a:ext>
            </a:extLst>
          </p:cNvPr>
          <p:cNvSpPr>
            <a:spLocks noGrp="1"/>
          </p:cNvSpPr>
          <p:nvPr>
            <p:ph type="title"/>
          </p:nvPr>
        </p:nvSpPr>
        <p:spPr/>
        <p:txBody>
          <a:bodyPr/>
          <a:lstStyle/>
          <a:p>
            <a:r>
              <a:rPr lang="en-US"/>
              <a:t>Current API Challenges</a:t>
            </a:r>
          </a:p>
        </p:txBody>
      </p:sp>
      <p:pic>
        <p:nvPicPr>
          <p:cNvPr id="10" name="Picture Placeholder 9">
            <a:extLst>
              <a:ext uri="{FF2B5EF4-FFF2-40B4-BE49-F238E27FC236}">
                <a16:creationId xmlns:a16="http://schemas.microsoft.com/office/drawing/2014/main" id="{EA0D47D2-CA07-83BB-2418-5FC0B466CB37}"/>
              </a:ext>
            </a:extLst>
          </p:cNvPr>
          <p:cNvPicPr>
            <a:picLocks noGrp="1" noChangeAspect="1"/>
          </p:cNvPicPr>
          <p:nvPr>
            <p:ph type="pic" sz="quarter" idx="17"/>
          </p:nvPr>
        </p:nvPicPr>
        <p:blipFill>
          <a:blip r:embed="rId3"/>
          <a:srcRect/>
          <a:stretch>
            <a:fillRect/>
          </a:stretch>
        </p:blipFill>
        <p:spPr/>
      </p:pic>
      <p:sp>
        <p:nvSpPr>
          <p:cNvPr id="4" name="Text Placeholder 3">
            <a:extLst>
              <a:ext uri="{FF2B5EF4-FFF2-40B4-BE49-F238E27FC236}">
                <a16:creationId xmlns:a16="http://schemas.microsoft.com/office/drawing/2014/main" id="{F0A522C4-9449-B7BA-BB6F-0972F329F8AA}"/>
              </a:ext>
            </a:extLst>
          </p:cNvPr>
          <p:cNvSpPr>
            <a:spLocks noGrp="1"/>
          </p:cNvSpPr>
          <p:nvPr>
            <p:ph type="body" idx="1"/>
          </p:nvPr>
        </p:nvSpPr>
        <p:spPr/>
        <p:txBody>
          <a:bodyPr/>
          <a:lstStyle/>
          <a:p>
            <a:r>
              <a:rPr lang="en-US"/>
              <a:t>Scalability Issues</a:t>
            </a:r>
          </a:p>
        </p:txBody>
      </p:sp>
      <p:sp>
        <p:nvSpPr>
          <p:cNvPr id="5" name="Text Placeholder 4">
            <a:extLst>
              <a:ext uri="{FF2B5EF4-FFF2-40B4-BE49-F238E27FC236}">
                <a16:creationId xmlns:a16="http://schemas.microsoft.com/office/drawing/2014/main" id="{237A199F-F6E4-DD1F-3F74-15ED1F01192E}"/>
              </a:ext>
            </a:extLst>
          </p:cNvPr>
          <p:cNvSpPr>
            <a:spLocks noGrp="1"/>
          </p:cNvSpPr>
          <p:nvPr>
            <p:ph type="body" sz="half" idx="2"/>
          </p:nvPr>
        </p:nvSpPr>
        <p:spPr/>
        <p:txBody>
          <a:bodyPr/>
          <a:lstStyle/>
          <a:p>
            <a:r>
              <a:rPr lang="en-US" sz="1400"/>
              <a:t>Current API layers often struggle to scale efficiently. As the user base grows, the latency and response time can increase, leading to performance bottlenecks and reduced user satisfaction.</a:t>
            </a:r>
          </a:p>
        </p:txBody>
      </p:sp>
      <p:sp>
        <p:nvSpPr>
          <p:cNvPr id="6" name="Text Placeholder 5">
            <a:extLst>
              <a:ext uri="{FF2B5EF4-FFF2-40B4-BE49-F238E27FC236}">
                <a16:creationId xmlns:a16="http://schemas.microsoft.com/office/drawing/2014/main" id="{C5A7CC5A-B05F-70AF-44BD-FA91BE8887F9}"/>
              </a:ext>
            </a:extLst>
          </p:cNvPr>
          <p:cNvSpPr>
            <a:spLocks noGrp="1"/>
          </p:cNvSpPr>
          <p:nvPr>
            <p:ph type="body" idx="21"/>
          </p:nvPr>
        </p:nvSpPr>
        <p:spPr/>
        <p:txBody>
          <a:bodyPr/>
          <a:lstStyle/>
          <a:p>
            <a:r>
              <a:rPr lang="en-US"/>
              <a:t>Integration Complexity</a:t>
            </a:r>
          </a:p>
        </p:txBody>
      </p:sp>
      <p:sp>
        <p:nvSpPr>
          <p:cNvPr id="7" name="Text Placeholder 6">
            <a:extLst>
              <a:ext uri="{FF2B5EF4-FFF2-40B4-BE49-F238E27FC236}">
                <a16:creationId xmlns:a16="http://schemas.microsoft.com/office/drawing/2014/main" id="{498719D5-5F74-4065-584C-EF3EE9B5FA8D}"/>
              </a:ext>
            </a:extLst>
          </p:cNvPr>
          <p:cNvSpPr>
            <a:spLocks noGrp="1"/>
          </p:cNvSpPr>
          <p:nvPr>
            <p:ph type="body" sz="half" idx="22"/>
          </p:nvPr>
        </p:nvSpPr>
        <p:spPr/>
        <p:txBody>
          <a:bodyPr/>
          <a:lstStyle/>
          <a:p>
            <a:r>
              <a:rPr lang="en-US" sz="1400"/>
              <a:t>APIs can be challenging to integrate with various systems. Each integration often requires custom solutions, leading to increased development time and potential for errors.</a:t>
            </a:r>
          </a:p>
        </p:txBody>
      </p:sp>
      <p:sp>
        <p:nvSpPr>
          <p:cNvPr id="8" name="Text Placeholder 7">
            <a:extLst>
              <a:ext uri="{FF2B5EF4-FFF2-40B4-BE49-F238E27FC236}">
                <a16:creationId xmlns:a16="http://schemas.microsoft.com/office/drawing/2014/main" id="{30076461-8549-7B90-831E-B5FAFF50C240}"/>
              </a:ext>
            </a:extLst>
          </p:cNvPr>
          <p:cNvSpPr>
            <a:spLocks noGrp="1"/>
          </p:cNvSpPr>
          <p:nvPr>
            <p:ph type="body" idx="23"/>
          </p:nvPr>
        </p:nvSpPr>
        <p:spPr/>
        <p:txBody>
          <a:bodyPr/>
          <a:lstStyle/>
          <a:p>
            <a:r>
              <a:rPr lang="en-US"/>
              <a:t>Security Concerns</a:t>
            </a:r>
          </a:p>
        </p:txBody>
      </p:sp>
      <p:sp>
        <p:nvSpPr>
          <p:cNvPr id="9" name="Text Placeholder 8">
            <a:extLst>
              <a:ext uri="{FF2B5EF4-FFF2-40B4-BE49-F238E27FC236}">
                <a16:creationId xmlns:a16="http://schemas.microsoft.com/office/drawing/2014/main" id="{55A19982-657D-7611-7651-248EC601F2E3}"/>
              </a:ext>
            </a:extLst>
          </p:cNvPr>
          <p:cNvSpPr>
            <a:spLocks noGrp="1"/>
          </p:cNvSpPr>
          <p:nvPr>
            <p:ph type="body" sz="half" idx="24"/>
          </p:nvPr>
        </p:nvSpPr>
        <p:spPr/>
        <p:txBody>
          <a:bodyPr/>
          <a:lstStyle/>
          <a:p>
            <a:r>
              <a:rPr lang="en-US" sz="1400"/>
              <a:t>API layers are vulnerable to security breaches. Proper authentication and data protection are essential, yet they still remain targets for cyber attackers attempting data breaches.</a:t>
            </a:r>
          </a:p>
        </p:txBody>
      </p:sp>
    </p:spTree>
    <p:extLst>
      <p:ext uri="{BB962C8B-B14F-4D97-AF65-F5344CB8AC3E}">
        <p14:creationId xmlns:p14="http://schemas.microsoft.com/office/powerpoint/2010/main" val="2013953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A3E29-396A-186A-C09A-14E89A3ADA03}"/>
              </a:ext>
            </a:extLst>
          </p:cNvPr>
          <p:cNvSpPr>
            <a:spLocks noGrp="1"/>
          </p:cNvSpPr>
          <p:nvPr>
            <p:ph type="title"/>
          </p:nvPr>
        </p:nvSpPr>
        <p:spPr/>
        <p:txBody>
          <a:bodyPr/>
          <a:lstStyle/>
          <a:p>
            <a:r>
              <a:rPr lang="en-US"/>
              <a:t>AI Agent Capabilities</a:t>
            </a:r>
          </a:p>
        </p:txBody>
      </p:sp>
      <p:pic>
        <p:nvPicPr>
          <p:cNvPr id="10" name="Picture Placeholder 9">
            <a:extLst>
              <a:ext uri="{FF2B5EF4-FFF2-40B4-BE49-F238E27FC236}">
                <a16:creationId xmlns:a16="http://schemas.microsoft.com/office/drawing/2014/main" id="{558B3DB0-4AE6-F3EA-8D24-4744B33314E9}"/>
              </a:ext>
            </a:extLst>
          </p:cNvPr>
          <p:cNvPicPr>
            <a:picLocks noGrp="1" noChangeAspect="1"/>
          </p:cNvPicPr>
          <p:nvPr>
            <p:ph type="pic" sz="quarter" idx="26"/>
          </p:nvPr>
        </p:nvPicPr>
        <p:blipFill>
          <a:blip r:embed="rId3"/>
          <a:srcRect t="41427" b="41427"/>
          <a:stretch>
            <a:fillRect/>
          </a:stretch>
        </p:blipFill>
        <p:spPr/>
      </p:pic>
      <p:sp>
        <p:nvSpPr>
          <p:cNvPr id="4" name="Text Placeholder 3">
            <a:extLst>
              <a:ext uri="{FF2B5EF4-FFF2-40B4-BE49-F238E27FC236}">
                <a16:creationId xmlns:a16="http://schemas.microsoft.com/office/drawing/2014/main" id="{AF999AD7-3162-4567-A787-E7C89E762AB3}"/>
              </a:ext>
            </a:extLst>
          </p:cNvPr>
          <p:cNvSpPr>
            <a:spLocks noGrp="1"/>
          </p:cNvSpPr>
          <p:nvPr>
            <p:ph type="body" idx="1"/>
          </p:nvPr>
        </p:nvSpPr>
        <p:spPr/>
        <p:txBody>
          <a:bodyPr/>
          <a:lstStyle/>
          <a:p>
            <a:r>
              <a:rPr lang="en-US"/>
              <a:t>Dynamic Decision-Making</a:t>
            </a:r>
          </a:p>
        </p:txBody>
      </p:sp>
      <p:sp>
        <p:nvSpPr>
          <p:cNvPr id="5" name="Text Placeholder 4">
            <a:extLst>
              <a:ext uri="{FF2B5EF4-FFF2-40B4-BE49-F238E27FC236}">
                <a16:creationId xmlns:a16="http://schemas.microsoft.com/office/drawing/2014/main" id="{7DC8D63B-2AD2-A057-B173-A66864E73293}"/>
              </a:ext>
            </a:extLst>
          </p:cNvPr>
          <p:cNvSpPr>
            <a:spLocks noGrp="1"/>
          </p:cNvSpPr>
          <p:nvPr>
            <p:ph type="body" sz="half" idx="2"/>
          </p:nvPr>
        </p:nvSpPr>
        <p:spPr/>
        <p:txBody>
          <a:bodyPr/>
          <a:lstStyle/>
          <a:p>
            <a:r>
              <a:rPr lang="en-US" sz="1400"/>
              <a:t>AI agents excel at making decisions in real-time. They can adapt to changing conditions and make informed choices based on data patterns, enhancing operational efficiency.</a:t>
            </a:r>
          </a:p>
        </p:txBody>
      </p:sp>
      <p:sp>
        <p:nvSpPr>
          <p:cNvPr id="6" name="Text Placeholder 5">
            <a:extLst>
              <a:ext uri="{FF2B5EF4-FFF2-40B4-BE49-F238E27FC236}">
                <a16:creationId xmlns:a16="http://schemas.microsoft.com/office/drawing/2014/main" id="{AB13DA0A-AE5C-85FC-2C0C-C3448CE92DD2}"/>
              </a:ext>
            </a:extLst>
          </p:cNvPr>
          <p:cNvSpPr>
            <a:spLocks noGrp="1"/>
          </p:cNvSpPr>
          <p:nvPr>
            <p:ph type="body" idx="27"/>
          </p:nvPr>
        </p:nvSpPr>
        <p:spPr/>
        <p:txBody>
          <a:bodyPr/>
          <a:lstStyle/>
          <a:p>
            <a:r>
              <a:rPr lang="en-US"/>
              <a:t>Learning and Adaptation</a:t>
            </a:r>
          </a:p>
        </p:txBody>
      </p:sp>
      <p:sp>
        <p:nvSpPr>
          <p:cNvPr id="7" name="Text Placeholder 6">
            <a:extLst>
              <a:ext uri="{FF2B5EF4-FFF2-40B4-BE49-F238E27FC236}">
                <a16:creationId xmlns:a16="http://schemas.microsoft.com/office/drawing/2014/main" id="{17F0C2EB-7545-C50F-BA03-ED1D41A3A973}"/>
              </a:ext>
            </a:extLst>
          </p:cNvPr>
          <p:cNvSpPr>
            <a:spLocks noGrp="1"/>
          </p:cNvSpPr>
          <p:nvPr>
            <p:ph type="body" sz="half" idx="28"/>
          </p:nvPr>
        </p:nvSpPr>
        <p:spPr/>
        <p:txBody>
          <a:bodyPr/>
          <a:lstStyle/>
          <a:p>
            <a:r>
              <a:rPr lang="en-US" sz="1400"/>
              <a:t>These agents learn from data and interactions, continuously improving their processes over time. This ability to learn and adapt is a significant advantage over static systems.</a:t>
            </a:r>
          </a:p>
        </p:txBody>
      </p:sp>
      <p:sp>
        <p:nvSpPr>
          <p:cNvPr id="8" name="Text Placeholder 7">
            <a:extLst>
              <a:ext uri="{FF2B5EF4-FFF2-40B4-BE49-F238E27FC236}">
                <a16:creationId xmlns:a16="http://schemas.microsoft.com/office/drawing/2014/main" id="{385079BA-448D-5746-6DD0-E1177761EAAE}"/>
              </a:ext>
            </a:extLst>
          </p:cNvPr>
          <p:cNvSpPr>
            <a:spLocks noGrp="1"/>
          </p:cNvSpPr>
          <p:nvPr>
            <p:ph type="body" idx="29"/>
          </p:nvPr>
        </p:nvSpPr>
        <p:spPr/>
        <p:txBody>
          <a:bodyPr/>
          <a:lstStyle/>
          <a:p>
            <a:r>
              <a:rPr lang="en-US"/>
              <a:t>Automated Processes</a:t>
            </a:r>
          </a:p>
        </p:txBody>
      </p:sp>
      <p:sp>
        <p:nvSpPr>
          <p:cNvPr id="9" name="Text Placeholder 8">
            <a:extLst>
              <a:ext uri="{FF2B5EF4-FFF2-40B4-BE49-F238E27FC236}">
                <a16:creationId xmlns:a16="http://schemas.microsoft.com/office/drawing/2014/main" id="{59542078-4A7C-62A8-347C-910B9457F18E}"/>
              </a:ext>
            </a:extLst>
          </p:cNvPr>
          <p:cNvSpPr>
            <a:spLocks noGrp="1"/>
          </p:cNvSpPr>
          <p:nvPr>
            <p:ph type="body" sz="half" idx="30"/>
          </p:nvPr>
        </p:nvSpPr>
        <p:spPr/>
        <p:txBody>
          <a:bodyPr/>
          <a:lstStyle/>
          <a:p>
            <a:r>
              <a:rPr lang="en-US" sz="1400"/>
              <a:t>AI agents can automate complex, time-consuming tasks, freeing up human resources for more strategic roles. This automation can lead to major productivity boosts across industries.</a:t>
            </a:r>
          </a:p>
        </p:txBody>
      </p:sp>
    </p:spTree>
    <p:extLst>
      <p:ext uri="{BB962C8B-B14F-4D97-AF65-F5344CB8AC3E}">
        <p14:creationId xmlns:p14="http://schemas.microsoft.com/office/powerpoint/2010/main" val="3826547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1">
    <p:bg>
      <p:bgPr>
        <a:solidFill>
          <a:srgbClr val="F2F2F2"/>
        </a:solidFill>
        <a:effectLst/>
      </p:bgPr>
    </p:bg>
    <p:spTree>
      <p:nvGrpSpPr>
        <p:cNvPr id="1" name=""/>
        <p:cNvGrpSpPr/>
        <p:nvPr/>
      </p:nvGrpSpPr>
      <p:grpSpPr>
        <a:xfrm>
          <a:off x="0" y="0"/>
          <a:ext cx="0" cy="0"/>
          <a:chOff x="0" y="0"/>
          <a:chExt cx="0" cy="0"/>
        </a:xfrm>
      </p:grpSpPr>
      <p:graphicFrame>
        <p:nvGraphicFramePr>
          <p:cNvPr id="2" name="Table 0"/>
          <p:cNvGraphicFramePr>
            <a:graphicFrameLocks noGrp="1"/>
          </p:cNvGraphicFramePr>
          <p:nvPr/>
        </p:nvGraphicFramePr>
        <p:xfrm>
          <a:off x="609600" y="2804160"/>
          <a:ext cx="10363200" cy="4047744"/>
        </p:xfrm>
        <a:graphic>
          <a:graphicData uri="http://schemas.openxmlformats.org/drawingml/2006/table">
            <a:tbl>
              <a:tblPr/>
              <a:tblGrid>
                <a:gridCol w="3454400">
                  <a:extLst>
                    <a:ext uri="{9D8B030D-6E8A-4147-A177-3AD203B41FA5}">
                      <a16:colId xmlns:a16="http://schemas.microsoft.com/office/drawing/2014/main" val="20000"/>
                    </a:ext>
                  </a:extLst>
                </a:gridCol>
                <a:gridCol w="3454400">
                  <a:extLst>
                    <a:ext uri="{9D8B030D-6E8A-4147-A177-3AD203B41FA5}">
                      <a16:colId xmlns:a16="http://schemas.microsoft.com/office/drawing/2014/main" val="20001"/>
                    </a:ext>
                  </a:extLst>
                </a:gridCol>
                <a:gridCol w="3454400">
                  <a:extLst>
                    <a:ext uri="{9D8B030D-6E8A-4147-A177-3AD203B41FA5}">
                      <a16:colId xmlns:a16="http://schemas.microsoft.com/office/drawing/2014/main" val="20002"/>
                    </a:ext>
                  </a:extLst>
                </a:gridCol>
              </a:tblGrid>
              <a:tr h="603504">
                <a:tc>
                  <a:txBody>
                    <a:bodyPr/>
                    <a:lstStyle/>
                    <a:p>
                      <a:pPr marL="0" indent="0">
                        <a:buNone/>
                      </a:pPr>
                      <a:r>
                        <a:rPr lang="en-US" sz="1400" dirty="0">
                          <a:solidFill>
                            <a:srgbClr val="FFFFFF"/>
                          </a:solidFill>
                          <a:latin typeface="Segoe UI Bold" pitchFamily="34" charset="0"/>
                          <a:ea typeface="Segoe UI Bold" pitchFamily="34" charset="-122"/>
                          <a:cs typeface="Segoe UI Bold" pitchFamily="34" charset="-120"/>
                        </a:rPr>
                        <a:t>Aspect</a:t>
                      </a:r>
                      <a:endParaRPr lang="en-US" sz="1400" dirty="0">
                        <a:latin typeface="Segoe UI Bold" charset="0"/>
                        <a:ea typeface="Segoe UI Bold" charset="0"/>
                        <a:cs typeface="Segoe UI Bold"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00416B"/>
                    </a:solidFill>
                  </a:tcPr>
                </a:tc>
                <a:tc>
                  <a:txBody>
                    <a:bodyPr/>
                    <a:lstStyle/>
                    <a:p>
                      <a:pPr marL="0" indent="0">
                        <a:buNone/>
                      </a:pPr>
                      <a:r>
                        <a:rPr lang="en-US" sz="1400" dirty="0">
                          <a:solidFill>
                            <a:srgbClr val="FFFFFF"/>
                          </a:solidFill>
                          <a:latin typeface="Segoe UI Bold" pitchFamily="34" charset="0"/>
                          <a:ea typeface="Segoe UI Bold" pitchFamily="34" charset="-122"/>
                          <a:cs typeface="Segoe UI Bold" pitchFamily="34" charset="-120"/>
                        </a:rPr>
                        <a:t>AI Agents</a:t>
                      </a:r>
                      <a:endParaRPr lang="en-US" sz="1400" dirty="0">
                        <a:latin typeface="Segoe UI Bold" charset="0"/>
                        <a:ea typeface="Segoe UI Bold" charset="0"/>
                        <a:cs typeface="Segoe UI Bold"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00416B"/>
                    </a:solidFill>
                  </a:tcPr>
                </a:tc>
                <a:tc>
                  <a:txBody>
                    <a:bodyPr/>
                    <a:lstStyle/>
                    <a:p>
                      <a:pPr marL="0" indent="0">
                        <a:buNone/>
                      </a:pPr>
                      <a:r>
                        <a:rPr lang="en-US" sz="1400" dirty="0">
                          <a:solidFill>
                            <a:srgbClr val="FFFFFF"/>
                          </a:solidFill>
                          <a:latin typeface="Segoe UI Bold" pitchFamily="34" charset="0"/>
                          <a:ea typeface="Segoe UI Bold" pitchFamily="34" charset="-122"/>
                          <a:cs typeface="Segoe UI Bold" pitchFamily="34" charset="-120"/>
                        </a:rPr>
                        <a:t>APIs</a:t>
                      </a:r>
                      <a:endParaRPr lang="en-US" sz="1400" dirty="0">
                        <a:latin typeface="Segoe UI Bold" charset="0"/>
                        <a:ea typeface="Segoe UI Bold" charset="0"/>
                        <a:cs typeface="Segoe UI Bold"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00416B"/>
                    </a:solidFill>
                  </a:tcPr>
                </a:tc>
                <a:extLst>
                  <a:ext uri="{0D108BD9-81ED-4DB2-BD59-A6C34878D82A}">
                    <a16:rowId xmlns:a16="http://schemas.microsoft.com/office/drawing/2014/main" val="10000"/>
                  </a:ext>
                </a:extLst>
              </a:tr>
              <a:tr h="816864">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Adaptability</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Highly adaptable to new data and scenarios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Requires manual updates for new scenarios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extLst>
                  <a:ext uri="{0D108BD9-81ED-4DB2-BD59-A6C34878D82A}">
                    <a16:rowId xmlns:a16="http://schemas.microsoft.com/office/drawing/2014/main" val="10001"/>
                  </a:ext>
                </a:extLst>
              </a:tr>
              <a:tr h="816864">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Scalability</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Typically handle increased demand gracefully</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May struggle under high loads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extLst>
                  <a:ext uri="{0D108BD9-81ED-4DB2-BD59-A6C34878D82A}">
                    <a16:rowId xmlns:a16="http://schemas.microsoft.com/office/drawing/2014/main" val="10002"/>
                  </a:ext>
                </a:extLst>
              </a:tr>
              <a:tr h="603504">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Integration</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Often seamless with other AI systems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Can be complex and time-consuming</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extLst>
                  <a:ext uri="{0D108BD9-81ED-4DB2-BD59-A6C34878D82A}">
                    <a16:rowId xmlns:a16="http://schemas.microsoft.com/office/drawing/2014/main" val="10003"/>
                  </a:ext>
                </a:extLst>
              </a:tr>
              <a:tr h="603504">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Security</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Adaptive security measures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Rely on set protocols and standards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CBCFD4"/>
                    </a:solidFill>
                  </a:tcPr>
                </a:tc>
                <a:extLst>
                  <a:ext uri="{0D108BD9-81ED-4DB2-BD59-A6C34878D82A}">
                    <a16:rowId xmlns:a16="http://schemas.microsoft.com/office/drawing/2014/main" val="10004"/>
                  </a:ext>
                </a:extLst>
              </a:tr>
              <a:tr h="603504">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Intelligence</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Ability to learn and make decisions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tc>
                  <a:txBody>
                    <a:bodyPr/>
                    <a:lstStyle/>
                    <a:p>
                      <a:pPr marL="0" indent="0">
                        <a:buNone/>
                      </a:pPr>
                      <a:r>
                        <a:rPr lang="en-US" sz="1400" dirty="0">
                          <a:solidFill>
                            <a:srgbClr val="000000"/>
                          </a:solidFill>
                          <a:latin typeface="Segoe UI" pitchFamily="34" charset="0"/>
                          <a:ea typeface="Segoe UI" pitchFamily="34" charset="-122"/>
                          <a:cs typeface="Segoe UI" pitchFamily="34" charset="-120"/>
                        </a:rPr>
                        <a:t>Limited to predefined commands</a:t>
                      </a:r>
                      <a:endParaRPr lang="en-US" sz="1400" dirty="0">
                        <a:latin typeface="Segoe UI" charset="0"/>
                        <a:ea typeface="Segoe UI" charset="0"/>
                        <a:cs typeface="Segoe UI" charset="0"/>
                      </a:endParaRPr>
                    </a:p>
                  </a:txBody>
                  <a:tcPr marL="195072" marR="195072" marT="195072" marB="195072" anchor="ctr">
                    <a:lnL w="12700" cap="flat" cmpd="sng" algn="ctr">
                      <a:solidFill>
                        <a:srgbClr val="666666"/>
                      </a:solidFill>
                      <a:prstDash val="solid"/>
                      <a:round/>
                      <a:headEnd type="none" w="med" len="med"/>
                      <a:tailEnd type="none" w="med" len="med"/>
                    </a:lnL>
                    <a:lnR w="12700" cap="flat" cmpd="sng" algn="ctr">
                      <a:solidFill>
                        <a:srgbClr val="666666"/>
                      </a:solidFill>
                      <a:prstDash val="solid"/>
                      <a:round/>
                      <a:headEnd type="none" w="med" len="med"/>
                      <a:tailEnd type="none" w="med" len="med"/>
                    </a:lnR>
                    <a:lnT w="12700" cap="flat" cmpd="sng" algn="ctr">
                      <a:solidFill>
                        <a:srgbClr val="666666"/>
                      </a:solidFill>
                      <a:prstDash val="solid"/>
                      <a:round/>
                      <a:headEnd type="none" w="med" len="med"/>
                      <a:tailEnd type="none" w="med" len="med"/>
                    </a:lnT>
                    <a:lnB w="12700" cap="flat" cmpd="sng" algn="ctr">
                      <a:solidFill>
                        <a:srgbClr val="666666"/>
                      </a:solidFill>
                      <a:prstDash val="solid"/>
                      <a:round/>
                      <a:headEnd type="none" w="med" len="med"/>
                      <a:tailEnd type="none" w="med" len="med"/>
                    </a:lnB>
                    <a:solidFill>
                      <a:srgbClr val="E7E8EB"/>
                    </a:solidFill>
                  </a:tcPr>
                </a:tc>
                <a:extLst>
                  <a:ext uri="{0D108BD9-81ED-4DB2-BD59-A6C34878D82A}">
                    <a16:rowId xmlns:a16="http://schemas.microsoft.com/office/drawing/2014/main" val="10005"/>
                  </a:ext>
                </a:extLst>
              </a:tr>
            </a:tbl>
          </a:graphicData>
        </a:graphic>
      </p:graphicFrame>
      <p:sp>
        <p:nvSpPr>
          <p:cNvPr id="3" name="Text 0"/>
          <p:cNvSpPr/>
          <p:nvPr/>
        </p:nvSpPr>
        <p:spPr>
          <a:xfrm>
            <a:off x="609600" y="228600"/>
            <a:ext cx="10972800" cy="965200"/>
          </a:xfrm>
          <a:prstGeom prst="rect">
            <a:avLst/>
          </a:prstGeom>
          <a:noFill/>
          <a:ln/>
        </p:spPr>
        <p:txBody>
          <a:bodyPr wrap="square" rtlCol="0" anchor="ctr" anchorCtr="0"/>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4400">
                <a:solidFill>
                  <a:srgbClr val="404040"/>
                </a:solidFill>
                <a:latin typeface="Calibri"/>
                <a:cs typeface="Calibri"/>
              </a:rPr>
              <a:t>Comparing AI and APIs</a:t>
            </a:r>
            <a:endParaRPr lang="en-US" sz="4400" dirty="0">
              <a:solidFill>
                <a:srgbClr val="404040"/>
              </a:solidFill>
              <a:latin typeface="Calibri"/>
              <a:cs typeface="Calibri"/>
            </a:endParaRPr>
          </a:p>
        </p:txBody>
      </p:sp>
      <p:sp>
        <p:nvSpPr>
          <p:cNvPr id="4" name="Shape 1"/>
          <p:cNvSpPr/>
          <p:nvPr/>
        </p:nvSpPr>
        <p:spPr>
          <a:xfrm>
            <a:off x="1219200" y="1219200"/>
            <a:ext cx="1219200" cy="1219200"/>
          </a:xfrm>
          <a:prstGeom prst="line">
            <a:avLst/>
          </a:prstGeom>
          <a:noFill/>
          <a:ln/>
        </p:spPr>
        <p:txBody>
          <a:bodyPr/>
          <a:lstStyle/>
          <a:p>
            <a:endParaRPr lang="en-US"/>
          </a:p>
        </p:txBody>
      </p:sp>
      <p:sp>
        <p:nvSpPr>
          <p:cNvPr id="5" name="Text 2"/>
          <p:cNvSpPr/>
          <p:nvPr/>
        </p:nvSpPr>
        <p:spPr>
          <a:xfrm>
            <a:off x="609600" y="1447800"/>
            <a:ext cx="9842500" cy="660400"/>
          </a:xfrm>
          <a:prstGeom prst="rect">
            <a:avLst/>
          </a:prstGeom>
          <a:noFill/>
          <a:ln/>
        </p:spPr>
        <p:txBody>
          <a:bodyPr wrap="square" rtlCol="0" anchor="ctr"/>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1600">
                <a:solidFill>
                  <a:srgbClr val="404040"/>
                </a:solidFill>
                <a:latin typeface="Segoe UI"/>
                <a:cs typeface="Segoe UI"/>
              </a:rPr>
              <a:t>This table highlights key differences between AI agents and API layers. AI agents are adaptable and can learn, while APIs often require manual updates and struggle with high loads.</a:t>
            </a:r>
            <a:endParaRPr lang="en-US" sz="1600" dirty="0">
              <a:solidFill>
                <a:srgbClr val="404040"/>
              </a:solidFill>
              <a:latin typeface="Segoe UI"/>
              <a:cs typeface="Segoe UI"/>
            </a:endParaRPr>
          </a:p>
        </p:txBody>
      </p:sp>
    </p:spTree>
    <p:extLst>
      <p:ext uri="{BB962C8B-B14F-4D97-AF65-F5344CB8AC3E}">
        <p14:creationId xmlns:p14="http://schemas.microsoft.com/office/powerpoint/2010/main" val="4280144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7303935-2177-E042-74C3-3AC06BA4BF38}"/>
              </a:ext>
            </a:extLst>
          </p:cNvPr>
          <p:cNvSpPr>
            <a:spLocks noGrp="1"/>
          </p:cNvSpPr>
          <p:nvPr>
            <p:ph type="title"/>
          </p:nvPr>
        </p:nvSpPr>
        <p:spPr/>
        <p:txBody>
          <a:bodyPr/>
          <a:lstStyle/>
          <a:p>
            <a:r>
              <a:rPr lang="en-US" dirty="0"/>
              <a:t>How AI Agents Work with API Layers</a:t>
            </a:r>
          </a:p>
        </p:txBody>
      </p:sp>
      <p:sp>
        <p:nvSpPr>
          <p:cNvPr id="6" name="Text Placeholder 5">
            <a:extLst>
              <a:ext uri="{FF2B5EF4-FFF2-40B4-BE49-F238E27FC236}">
                <a16:creationId xmlns:a16="http://schemas.microsoft.com/office/drawing/2014/main" id="{E7BFE727-E9E9-ACF7-1EAA-0C0967E0C8C9}"/>
              </a:ext>
            </a:extLst>
          </p:cNvPr>
          <p:cNvSpPr>
            <a:spLocks noGrp="1"/>
          </p:cNvSpPr>
          <p:nvPr>
            <p:ph type="body" idx="1"/>
          </p:nvPr>
        </p:nvSpPr>
        <p:spPr/>
        <p:txBody>
          <a:bodyPr/>
          <a:lstStyle/>
          <a:p>
            <a:r>
              <a:rPr lang="en-US"/>
              <a:t>Understanding API Layers</a:t>
            </a:r>
          </a:p>
        </p:txBody>
      </p:sp>
      <p:sp>
        <p:nvSpPr>
          <p:cNvPr id="7" name="Text Placeholder 6">
            <a:extLst>
              <a:ext uri="{FF2B5EF4-FFF2-40B4-BE49-F238E27FC236}">
                <a16:creationId xmlns:a16="http://schemas.microsoft.com/office/drawing/2014/main" id="{0EE02ECF-73A1-2B28-4737-B0778D44E2CF}"/>
              </a:ext>
            </a:extLst>
          </p:cNvPr>
          <p:cNvSpPr>
            <a:spLocks noGrp="1"/>
          </p:cNvSpPr>
          <p:nvPr>
            <p:ph type="body" sz="half" idx="2"/>
          </p:nvPr>
        </p:nvSpPr>
        <p:spPr/>
        <p:txBody>
          <a:bodyPr/>
          <a:lstStyle/>
          <a:p>
            <a:r>
              <a:rPr lang="en-US" sz="1400" dirty="0"/>
              <a:t>The API architecture comprises three layers: Experience, Process, and Core API Layers. The Experience API Layer delivers functionalities directly to users or devices, offering a simplified interaction tailored to enhance the user experience. The Process API Layer acts as a connector and intermediary, aggregating data from various sources and executing essential business logic. This layer optimizes data flow and supports specific organizational processes. Understanding the role of each layer is vital for the effective operation of API-based services.</a:t>
            </a:r>
          </a:p>
        </p:txBody>
      </p:sp>
      <p:sp>
        <p:nvSpPr>
          <p:cNvPr id="9" name="Text Placeholder 8">
            <a:extLst>
              <a:ext uri="{FF2B5EF4-FFF2-40B4-BE49-F238E27FC236}">
                <a16:creationId xmlns:a16="http://schemas.microsoft.com/office/drawing/2014/main" id="{FFC4CC1A-287B-6858-8465-128F32A1179B}"/>
              </a:ext>
            </a:extLst>
          </p:cNvPr>
          <p:cNvSpPr>
            <a:spLocks noGrp="1"/>
          </p:cNvSpPr>
          <p:nvPr>
            <p:ph type="body" idx="27"/>
          </p:nvPr>
        </p:nvSpPr>
        <p:spPr/>
        <p:txBody>
          <a:bodyPr/>
          <a:lstStyle/>
          <a:p>
            <a:r>
              <a:rPr lang="en-US"/>
              <a:t>AI Agents Enhancing and Transforming API Usage</a:t>
            </a:r>
          </a:p>
        </p:txBody>
      </p:sp>
      <p:sp>
        <p:nvSpPr>
          <p:cNvPr id="10" name="Text Placeholder 9">
            <a:extLst>
              <a:ext uri="{FF2B5EF4-FFF2-40B4-BE49-F238E27FC236}">
                <a16:creationId xmlns:a16="http://schemas.microsoft.com/office/drawing/2014/main" id="{C7E4955B-0F00-8900-6A51-F27D05E7BA69}"/>
              </a:ext>
            </a:extLst>
          </p:cNvPr>
          <p:cNvSpPr>
            <a:spLocks noGrp="1"/>
          </p:cNvSpPr>
          <p:nvPr>
            <p:ph type="body" sz="half" idx="28"/>
          </p:nvPr>
        </p:nvSpPr>
        <p:spPr/>
        <p:txBody>
          <a:bodyPr/>
          <a:lstStyle/>
          <a:p>
            <a:r>
              <a:rPr lang="en-US" sz="1400" dirty="0"/>
              <a:t>AI Agents enhance the Experience and Process API Layers by automating and optimizing processes. In the Experience API Layer, they facilitate personalized user interactions and smart data handling, minimizing manual adjustments. For the Process API Layer, AI agents streamline complex tasks, integrate diverse data streams, and provide decision-making support. As AI evolves, these agents could potentially replace these layers entirely through a multi-agent architecture, enabling more dynamic and autonomous interactions with core systems, thereby reducing latency and boosting efficiency.</a:t>
            </a:r>
          </a:p>
        </p:txBody>
      </p:sp>
      <p:pic>
        <p:nvPicPr>
          <p:cNvPr id="11" name="Picture Placeholder 10">
            <a:extLst>
              <a:ext uri="{FF2B5EF4-FFF2-40B4-BE49-F238E27FC236}">
                <a16:creationId xmlns:a16="http://schemas.microsoft.com/office/drawing/2014/main" id="{003F30FE-3614-4F37-EBCE-1F638444D48D}"/>
              </a:ext>
            </a:extLst>
          </p:cNvPr>
          <p:cNvPicPr>
            <a:picLocks noGrp="1" noChangeAspect="1"/>
          </p:cNvPicPr>
          <p:nvPr>
            <p:ph type="pic" sz="quarter" idx="17"/>
          </p:nvPr>
        </p:nvPicPr>
        <p:blipFill>
          <a:blip r:embed="rId3"/>
          <a:srcRect t="16692" b="16692"/>
          <a:stretch>
            <a:fillRect/>
          </a:stretch>
        </p:blipFill>
        <p:spPr/>
      </p:pic>
    </p:spTree>
    <p:extLst>
      <p:ext uri="{BB962C8B-B14F-4D97-AF65-F5344CB8AC3E}">
        <p14:creationId xmlns:p14="http://schemas.microsoft.com/office/powerpoint/2010/main" val="1979582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8569E0-C8F6-9C8C-8B1B-164C98092087}"/>
              </a:ext>
            </a:extLst>
          </p:cNvPr>
          <p:cNvSpPr>
            <a:spLocks noGrp="1"/>
          </p:cNvSpPr>
          <p:nvPr>
            <p:ph type="title"/>
          </p:nvPr>
        </p:nvSpPr>
        <p:spPr/>
        <p:txBody>
          <a:bodyPr/>
          <a:lstStyle/>
          <a:p>
            <a:r>
              <a:rPr lang="en-US"/>
              <a:t>The Three Layers of API: Experience, Process, and Core</a:t>
            </a:r>
          </a:p>
        </p:txBody>
      </p:sp>
      <p:sp>
        <p:nvSpPr>
          <p:cNvPr id="6" name="Text Placeholder 5">
            <a:extLst>
              <a:ext uri="{FF2B5EF4-FFF2-40B4-BE49-F238E27FC236}">
                <a16:creationId xmlns:a16="http://schemas.microsoft.com/office/drawing/2014/main" id="{769D69F3-8D71-AAA4-CA1C-46120C411B3A}"/>
              </a:ext>
            </a:extLst>
          </p:cNvPr>
          <p:cNvSpPr>
            <a:spLocks noGrp="1"/>
          </p:cNvSpPr>
          <p:nvPr>
            <p:ph type="body" idx="1"/>
          </p:nvPr>
        </p:nvSpPr>
        <p:spPr/>
        <p:txBody>
          <a:bodyPr/>
          <a:lstStyle/>
          <a:p>
            <a:r>
              <a:rPr lang="en-US"/>
              <a:t>Experience API Layer</a:t>
            </a:r>
          </a:p>
        </p:txBody>
      </p:sp>
      <p:sp>
        <p:nvSpPr>
          <p:cNvPr id="7" name="Text Placeholder 6">
            <a:extLst>
              <a:ext uri="{FF2B5EF4-FFF2-40B4-BE49-F238E27FC236}">
                <a16:creationId xmlns:a16="http://schemas.microsoft.com/office/drawing/2014/main" id="{6215BE1C-1971-41E6-0AED-B519C83B6F6C}"/>
              </a:ext>
            </a:extLst>
          </p:cNvPr>
          <p:cNvSpPr>
            <a:spLocks noGrp="1"/>
          </p:cNvSpPr>
          <p:nvPr>
            <p:ph type="body" sz="half" idx="2"/>
          </p:nvPr>
        </p:nvSpPr>
        <p:spPr/>
        <p:txBody>
          <a:bodyPr/>
          <a:lstStyle/>
          <a:p>
            <a:r>
              <a:rPr lang="en-US" sz="1400"/>
              <a:t>The Experience API Layer focuses on crafting the user interfaces and experiences. AI agents can enhance this layer by providing predictive behavior analysis, personalizing user interactions, and automating routine tasks. This increases user engagement by delivering precisely tailored content and proactive suggestions, thus elevating the overall user experience.</a:t>
            </a:r>
          </a:p>
        </p:txBody>
      </p:sp>
      <p:sp>
        <p:nvSpPr>
          <p:cNvPr id="9" name="Text Placeholder 8">
            <a:extLst>
              <a:ext uri="{FF2B5EF4-FFF2-40B4-BE49-F238E27FC236}">
                <a16:creationId xmlns:a16="http://schemas.microsoft.com/office/drawing/2014/main" id="{B68918A5-5D90-9E47-5C42-11D5095CE1B9}"/>
              </a:ext>
            </a:extLst>
          </p:cNvPr>
          <p:cNvSpPr>
            <a:spLocks noGrp="1"/>
          </p:cNvSpPr>
          <p:nvPr>
            <p:ph type="body" idx="21"/>
          </p:nvPr>
        </p:nvSpPr>
        <p:spPr/>
        <p:txBody>
          <a:bodyPr/>
          <a:lstStyle/>
          <a:p>
            <a:r>
              <a:rPr lang="en-US"/>
              <a:t>Process API Layer</a:t>
            </a:r>
          </a:p>
        </p:txBody>
      </p:sp>
      <p:sp>
        <p:nvSpPr>
          <p:cNvPr id="10" name="Text Placeholder 9">
            <a:extLst>
              <a:ext uri="{FF2B5EF4-FFF2-40B4-BE49-F238E27FC236}">
                <a16:creationId xmlns:a16="http://schemas.microsoft.com/office/drawing/2014/main" id="{27268F3E-64BC-9BC1-B6CB-EA97711CDEAB}"/>
              </a:ext>
            </a:extLst>
          </p:cNvPr>
          <p:cNvSpPr>
            <a:spLocks noGrp="1"/>
          </p:cNvSpPr>
          <p:nvPr>
            <p:ph type="body" sz="half" idx="22"/>
          </p:nvPr>
        </p:nvSpPr>
        <p:spPr/>
        <p:txBody>
          <a:bodyPr/>
          <a:lstStyle/>
          <a:p>
            <a:r>
              <a:rPr lang="en-US" sz="1400"/>
              <a:t>The Process API Layer deals with the orchestration of business logic and processes. AI agents support this layer by optimizing workflows, automating decision-making processes, and providing real-time analytics. These capabilities enable enterprises to gain efficiency and flexibility, streamlining operations while reducing manual input and error rates.</a:t>
            </a:r>
          </a:p>
        </p:txBody>
      </p:sp>
      <p:sp>
        <p:nvSpPr>
          <p:cNvPr id="11" name="Text Placeholder 10">
            <a:extLst>
              <a:ext uri="{FF2B5EF4-FFF2-40B4-BE49-F238E27FC236}">
                <a16:creationId xmlns:a16="http://schemas.microsoft.com/office/drawing/2014/main" id="{40D7EA13-2D8A-300F-46A2-A0FBE0AD9B0D}"/>
              </a:ext>
            </a:extLst>
          </p:cNvPr>
          <p:cNvSpPr>
            <a:spLocks noGrp="1"/>
          </p:cNvSpPr>
          <p:nvPr>
            <p:ph type="body" idx="23"/>
          </p:nvPr>
        </p:nvSpPr>
        <p:spPr/>
        <p:txBody>
          <a:bodyPr/>
          <a:lstStyle/>
          <a:p>
            <a:r>
              <a:rPr lang="en-US"/>
              <a:t>Multi-Agent System Replaces API Layers</a:t>
            </a:r>
          </a:p>
        </p:txBody>
      </p:sp>
      <p:sp>
        <p:nvSpPr>
          <p:cNvPr id="12" name="Text Placeholder 11">
            <a:extLst>
              <a:ext uri="{FF2B5EF4-FFF2-40B4-BE49-F238E27FC236}">
                <a16:creationId xmlns:a16="http://schemas.microsoft.com/office/drawing/2014/main" id="{D2C7697F-22E4-7A0D-4AAA-BFFE73A5C041}"/>
              </a:ext>
            </a:extLst>
          </p:cNvPr>
          <p:cNvSpPr>
            <a:spLocks noGrp="1"/>
          </p:cNvSpPr>
          <p:nvPr>
            <p:ph type="body" sz="half" idx="24"/>
          </p:nvPr>
        </p:nvSpPr>
        <p:spPr/>
        <p:txBody>
          <a:bodyPr/>
          <a:lstStyle/>
          <a:p>
            <a:r>
              <a:rPr lang="en-US" sz="1400"/>
              <a:t>In advanced architectures, AI agents can entirely supplant traditional API layers by creating interconnected multi-agent systems. These systems autonomously manage complex environments, dynamically adjusting to new conditions without direct human intervention. This paradigm shift not only simplifies integration challenges but also accelerates the deployment of scalable, resilient, and intelligent digital solutions.</a:t>
            </a:r>
          </a:p>
        </p:txBody>
      </p:sp>
      <p:pic>
        <p:nvPicPr>
          <p:cNvPr id="15" name="Picture Placeholder 14">
            <a:extLst>
              <a:ext uri="{FF2B5EF4-FFF2-40B4-BE49-F238E27FC236}">
                <a16:creationId xmlns:a16="http://schemas.microsoft.com/office/drawing/2014/main" id="{DAFAAE09-2896-9E17-458B-1B059F95EAE0}"/>
              </a:ext>
            </a:extLst>
          </p:cNvPr>
          <p:cNvPicPr>
            <a:picLocks noGrp="1" noChangeAspect="1"/>
          </p:cNvPicPr>
          <p:nvPr>
            <p:ph type="pic" sz="quarter" idx="17"/>
          </p:nvPr>
        </p:nvPicPr>
        <p:blipFill>
          <a:blip r:embed="rId3"/>
          <a:srcRect l="21852" r="21852"/>
          <a:stretch>
            <a:fillRect/>
          </a:stretch>
        </p:blipFill>
        <p:spPr/>
      </p:pic>
    </p:spTree>
    <p:extLst>
      <p:ext uri="{BB962C8B-B14F-4D97-AF65-F5344CB8AC3E}">
        <p14:creationId xmlns:p14="http://schemas.microsoft.com/office/powerpoint/2010/main" val="2954574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8569E0-C8F6-9C8C-8B1B-164C98092087}"/>
              </a:ext>
            </a:extLst>
          </p:cNvPr>
          <p:cNvSpPr>
            <a:spLocks noGrp="1"/>
          </p:cNvSpPr>
          <p:nvPr>
            <p:ph type="title"/>
          </p:nvPr>
        </p:nvSpPr>
        <p:spPr/>
        <p:txBody>
          <a:bodyPr/>
          <a:lstStyle/>
          <a:p>
            <a:r>
              <a:rPr lang="en-US"/>
              <a:t>Creating an AI-native Solution with Multi-Agent Orchestration and Core API</a:t>
            </a:r>
          </a:p>
        </p:txBody>
      </p:sp>
      <p:sp>
        <p:nvSpPr>
          <p:cNvPr id="6" name="Text Placeholder 5">
            <a:extLst>
              <a:ext uri="{FF2B5EF4-FFF2-40B4-BE49-F238E27FC236}">
                <a16:creationId xmlns:a16="http://schemas.microsoft.com/office/drawing/2014/main" id="{769D69F3-8D71-AAA4-CA1C-46120C411B3A}"/>
              </a:ext>
            </a:extLst>
          </p:cNvPr>
          <p:cNvSpPr>
            <a:spLocks noGrp="1"/>
          </p:cNvSpPr>
          <p:nvPr>
            <p:ph type="body" idx="1"/>
          </p:nvPr>
        </p:nvSpPr>
        <p:spPr/>
        <p:txBody>
          <a:bodyPr/>
          <a:lstStyle/>
          <a:p>
            <a:r>
              <a:rPr lang="en-US"/>
              <a:t>Natural Language Interface via Copilot Layer</a:t>
            </a:r>
          </a:p>
        </p:txBody>
      </p:sp>
      <p:sp>
        <p:nvSpPr>
          <p:cNvPr id="7" name="Text Placeholder 6">
            <a:extLst>
              <a:ext uri="{FF2B5EF4-FFF2-40B4-BE49-F238E27FC236}">
                <a16:creationId xmlns:a16="http://schemas.microsoft.com/office/drawing/2014/main" id="{6215BE1C-1971-41E6-0AED-B519C83B6F6C}"/>
              </a:ext>
            </a:extLst>
          </p:cNvPr>
          <p:cNvSpPr>
            <a:spLocks noGrp="1"/>
          </p:cNvSpPr>
          <p:nvPr>
            <p:ph type="body" sz="half" idx="2"/>
          </p:nvPr>
        </p:nvSpPr>
        <p:spPr/>
        <p:txBody>
          <a:bodyPr/>
          <a:lstStyle/>
          <a:p>
            <a:r>
              <a:rPr lang="en-US" sz="1400"/>
              <a:t>The copilot layer serves as an intuitive interface allowing end users to interact with the system using natural language. This layer leverages advanced natural language processing algorithms to accurately understand and parse user queries. By converting human instructions into precise actions, the copilot ensures seamless user interaction with the AI system, enhancing accessibility and user experience.</a:t>
            </a:r>
          </a:p>
        </p:txBody>
      </p:sp>
      <p:sp>
        <p:nvSpPr>
          <p:cNvPr id="9" name="Text Placeholder 8">
            <a:extLst>
              <a:ext uri="{FF2B5EF4-FFF2-40B4-BE49-F238E27FC236}">
                <a16:creationId xmlns:a16="http://schemas.microsoft.com/office/drawing/2014/main" id="{B68918A5-5D90-9E47-5C42-11D5095CE1B9}"/>
              </a:ext>
            </a:extLst>
          </p:cNvPr>
          <p:cNvSpPr>
            <a:spLocks noGrp="1"/>
          </p:cNvSpPr>
          <p:nvPr>
            <p:ph type="body" idx="21"/>
          </p:nvPr>
        </p:nvSpPr>
        <p:spPr/>
        <p:txBody>
          <a:bodyPr/>
          <a:lstStyle/>
          <a:p>
            <a:r>
              <a:rPr lang="en-US"/>
              <a:t>Dynamic Request Orchestration with Multi-Agent Architecture</a:t>
            </a:r>
          </a:p>
        </p:txBody>
      </p:sp>
      <p:sp>
        <p:nvSpPr>
          <p:cNvPr id="10" name="Text Placeholder 9">
            <a:extLst>
              <a:ext uri="{FF2B5EF4-FFF2-40B4-BE49-F238E27FC236}">
                <a16:creationId xmlns:a16="http://schemas.microsoft.com/office/drawing/2014/main" id="{27268F3E-64BC-9BC1-B6CB-EA97711CDEAB}"/>
              </a:ext>
            </a:extLst>
          </p:cNvPr>
          <p:cNvSpPr>
            <a:spLocks noGrp="1"/>
          </p:cNvSpPr>
          <p:nvPr>
            <p:ph type="body" sz="half" idx="22"/>
          </p:nvPr>
        </p:nvSpPr>
        <p:spPr/>
        <p:txBody>
          <a:bodyPr/>
          <a:lstStyle/>
          <a:p>
            <a:r>
              <a:rPr lang="en-US" sz="1400"/>
              <a:t>The multi-agent architecture dynamically orchestrates user requests across the system. It efficiently manages complex interactions and workflows driven by predefined business rules. Multiple AI agents operate in unison to determine the best course of action, utilizing their specialized functionalities to deliver comprehensive results while optimizing the execution paths and reducing latency.</a:t>
            </a:r>
          </a:p>
        </p:txBody>
      </p:sp>
      <p:sp>
        <p:nvSpPr>
          <p:cNvPr id="11" name="Text Placeholder 10">
            <a:extLst>
              <a:ext uri="{FF2B5EF4-FFF2-40B4-BE49-F238E27FC236}">
                <a16:creationId xmlns:a16="http://schemas.microsoft.com/office/drawing/2014/main" id="{40D7EA13-2D8A-300F-46A2-A0FBE0AD9B0D}"/>
              </a:ext>
            </a:extLst>
          </p:cNvPr>
          <p:cNvSpPr>
            <a:spLocks noGrp="1"/>
          </p:cNvSpPr>
          <p:nvPr>
            <p:ph type="body" idx="23"/>
          </p:nvPr>
        </p:nvSpPr>
        <p:spPr/>
        <p:txBody>
          <a:bodyPr/>
          <a:lstStyle/>
          <a:p>
            <a:r>
              <a:rPr lang="en-US"/>
              <a:t>Integration with Core API for Data Operations</a:t>
            </a:r>
          </a:p>
        </p:txBody>
      </p:sp>
      <p:sp>
        <p:nvSpPr>
          <p:cNvPr id="12" name="Text Placeholder 11">
            <a:extLst>
              <a:ext uri="{FF2B5EF4-FFF2-40B4-BE49-F238E27FC236}">
                <a16:creationId xmlns:a16="http://schemas.microsoft.com/office/drawing/2014/main" id="{D2C7697F-22E4-7A0D-4AAA-BFFE73A5C041}"/>
              </a:ext>
            </a:extLst>
          </p:cNvPr>
          <p:cNvSpPr>
            <a:spLocks noGrp="1"/>
          </p:cNvSpPr>
          <p:nvPr>
            <p:ph type="body" sz="half" idx="24"/>
          </p:nvPr>
        </p:nvSpPr>
        <p:spPr/>
        <p:txBody>
          <a:bodyPr/>
          <a:lstStyle/>
          <a:p>
            <a:r>
              <a:rPr lang="en-US" sz="1400"/>
              <a:t>Core APIs form the backbone of the system, enabling the AI solution to interface with various data sources. They support essential operations such as reading analytics, and performing CRUD (Create, Read, Update, Delete) operations. By providing a standardized communication protocol, these APIs facilitate robust data manipulation, ensuring that all dynamic requests are met with the highest standards of data integrity and accessibility.</a:t>
            </a:r>
          </a:p>
        </p:txBody>
      </p:sp>
      <p:sp>
        <p:nvSpPr>
          <p:cNvPr id="4" name="Picture Placeholder 3">
            <a:extLst>
              <a:ext uri="{FF2B5EF4-FFF2-40B4-BE49-F238E27FC236}">
                <a16:creationId xmlns:a16="http://schemas.microsoft.com/office/drawing/2014/main" id="{23C7BD35-9A26-D726-8338-BCCD61F2B1F3}"/>
              </a:ext>
            </a:extLst>
          </p:cNvPr>
          <p:cNvSpPr>
            <a:spLocks noGrp="1"/>
          </p:cNvSpPr>
          <p:nvPr>
            <p:ph type="pic" sz="quarter" idx="17"/>
          </p:nvPr>
        </p:nvSpPr>
        <p:spPr/>
        <p:txBody>
          <a:bodyPr/>
          <a:lstStyle/>
          <a:p>
            <a:endParaRPr lang="en-US"/>
          </a:p>
        </p:txBody>
      </p:sp>
      <p:pic>
        <p:nvPicPr>
          <p:cNvPr id="8" name="Picture Placeholder 1">
            <a:extLst>
              <a:ext uri="{FF2B5EF4-FFF2-40B4-BE49-F238E27FC236}">
                <a16:creationId xmlns:a16="http://schemas.microsoft.com/office/drawing/2014/main" id="{6943BDCB-2E78-1A13-0A0E-204457015E16}"/>
              </a:ext>
            </a:extLst>
          </p:cNvPr>
          <p:cNvPicPr>
            <a:picLocks noChangeAspect="1"/>
          </p:cNvPicPr>
          <p:nvPr/>
        </p:nvPicPr>
        <p:blipFill>
          <a:blip r:embed="rId3"/>
          <a:srcRect/>
          <a:stretch>
            <a:fillRect/>
          </a:stretch>
        </p:blipFill>
        <p:spPr>
          <a:xfrm>
            <a:off x="609601" y="2119465"/>
            <a:ext cx="3650910" cy="3650910"/>
          </a:xfrm>
          <a:prstGeom prst="ellipse">
            <a:avLst/>
          </a:prstGeom>
        </p:spPr>
      </p:pic>
    </p:spTree>
    <p:extLst>
      <p:ext uri="{BB962C8B-B14F-4D97-AF65-F5344CB8AC3E}">
        <p14:creationId xmlns:p14="http://schemas.microsoft.com/office/powerpoint/2010/main" val="1080919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CD32B-64E2-6606-BF3E-4BB503C7C8A2}"/>
              </a:ext>
            </a:extLst>
          </p:cNvPr>
          <p:cNvSpPr>
            <a:spLocks noGrp="1"/>
          </p:cNvSpPr>
          <p:nvPr>
            <p:ph type="title"/>
          </p:nvPr>
        </p:nvSpPr>
        <p:spPr/>
        <p:txBody>
          <a:bodyPr/>
          <a:lstStyle/>
          <a:p>
            <a:r>
              <a:rPr lang="en-US"/>
              <a:t>AI Aiding Experience</a:t>
            </a:r>
          </a:p>
        </p:txBody>
      </p:sp>
      <p:pic>
        <p:nvPicPr>
          <p:cNvPr id="10" name="Picture Placeholder 9">
            <a:extLst>
              <a:ext uri="{FF2B5EF4-FFF2-40B4-BE49-F238E27FC236}">
                <a16:creationId xmlns:a16="http://schemas.microsoft.com/office/drawing/2014/main" id="{CEE61EB8-DDF4-D155-CDAC-D703898C9A5C}"/>
              </a:ext>
            </a:extLst>
          </p:cNvPr>
          <p:cNvPicPr>
            <a:picLocks noGrp="1" noChangeAspect="1"/>
          </p:cNvPicPr>
          <p:nvPr>
            <p:ph type="pic" sz="quarter" idx="17"/>
          </p:nvPr>
        </p:nvPicPr>
        <p:blipFill>
          <a:blip r:embed="rId3"/>
          <a:srcRect/>
          <a:stretch>
            <a:fillRect/>
          </a:stretch>
        </p:blipFill>
        <p:spPr/>
      </p:pic>
      <p:sp>
        <p:nvSpPr>
          <p:cNvPr id="4" name="Text Placeholder 3">
            <a:extLst>
              <a:ext uri="{FF2B5EF4-FFF2-40B4-BE49-F238E27FC236}">
                <a16:creationId xmlns:a16="http://schemas.microsoft.com/office/drawing/2014/main" id="{EB2493B9-ADE0-AF86-D164-E80D9D2BDAC4}"/>
              </a:ext>
            </a:extLst>
          </p:cNvPr>
          <p:cNvSpPr>
            <a:spLocks noGrp="1"/>
          </p:cNvSpPr>
          <p:nvPr>
            <p:ph type="body" idx="1"/>
          </p:nvPr>
        </p:nvSpPr>
        <p:spPr/>
        <p:txBody>
          <a:bodyPr/>
          <a:lstStyle/>
          <a:p>
            <a:r>
              <a:rPr lang="en-US"/>
              <a:t>Enhanced User Interactions</a:t>
            </a:r>
          </a:p>
        </p:txBody>
      </p:sp>
      <p:sp>
        <p:nvSpPr>
          <p:cNvPr id="5" name="Text Placeholder 4">
            <a:extLst>
              <a:ext uri="{FF2B5EF4-FFF2-40B4-BE49-F238E27FC236}">
                <a16:creationId xmlns:a16="http://schemas.microsoft.com/office/drawing/2014/main" id="{DF1DBEAD-E1E6-C101-BBAC-023100C8275D}"/>
              </a:ext>
            </a:extLst>
          </p:cNvPr>
          <p:cNvSpPr>
            <a:spLocks noGrp="1"/>
          </p:cNvSpPr>
          <p:nvPr>
            <p:ph type="body" sz="half" idx="2"/>
          </p:nvPr>
        </p:nvSpPr>
        <p:spPr/>
        <p:txBody>
          <a:bodyPr/>
          <a:lstStyle/>
          <a:p>
            <a:r>
              <a:rPr lang="en-US" sz="1400"/>
              <a:t>AI agents enhance user interactions by providing personalized recommendations and responses. These interactions are more engaging, leading to higher satisfaction and retention rates.</a:t>
            </a:r>
          </a:p>
        </p:txBody>
      </p:sp>
      <p:sp>
        <p:nvSpPr>
          <p:cNvPr id="6" name="Text Placeholder 5">
            <a:extLst>
              <a:ext uri="{FF2B5EF4-FFF2-40B4-BE49-F238E27FC236}">
                <a16:creationId xmlns:a16="http://schemas.microsoft.com/office/drawing/2014/main" id="{240F9C55-2778-97EF-8B8B-4DED7199C34B}"/>
              </a:ext>
            </a:extLst>
          </p:cNvPr>
          <p:cNvSpPr>
            <a:spLocks noGrp="1"/>
          </p:cNvSpPr>
          <p:nvPr>
            <p:ph type="body" idx="21"/>
          </p:nvPr>
        </p:nvSpPr>
        <p:spPr/>
        <p:txBody>
          <a:bodyPr/>
          <a:lstStyle/>
          <a:p>
            <a:r>
              <a:rPr lang="en-US"/>
              <a:t>Streamlined Operations</a:t>
            </a:r>
          </a:p>
        </p:txBody>
      </p:sp>
      <p:sp>
        <p:nvSpPr>
          <p:cNvPr id="7" name="Text Placeholder 6">
            <a:extLst>
              <a:ext uri="{FF2B5EF4-FFF2-40B4-BE49-F238E27FC236}">
                <a16:creationId xmlns:a16="http://schemas.microsoft.com/office/drawing/2014/main" id="{9EC2B79F-91C8-E977-F036-850D578E6875}"/>
              </a:ext>
            </a:extLst>
          </p:cNvPr>
          <p:cNvSpPr>
            <a:spLocks noGrp="1"/>
          </p:cNvSpPr>
          <p:nvPr>
            <p:ph type="body" sz="half" idx="22"/>
          </p:nvPr>
        </p:nvSpPr>
        <p:spPr/>
        <p:txBody>
          <a:bodyPr/>
          <a:lstStyle/>
          <a:p>
            <a:r>
              <a:rPr lang="en-US" sz="1400"/>
              <a:t>By automating routine tasks, AI agents streamline operations, reducing human error and accelerating process efficiency. This allows businesses to redirect resources to focus on innovation.</a:t>
            </a:r>
          </a:p>
        </p:txBody>
      </p:sp>
      <p:sp>
        <p:nvSpPr>
          <p:cNvPr id="8" name="Text Placeholder 7">
            <a:extLst>
              <a:ext uri="{FF2B5EF4-FFF2-40B4-BE49-F238E27FC236}">
                <a16:creationId xmlns:a16="http://schemas.microsoft.com/office/drawing/2014/main" id="{764CC757-D35C-73BE-DE21-F89EF0F2780A}"/>
              </a:ext>
            </a:extLst>
          </p:cNvPr>
          <p:cNvSpPr>
            <a:spLocks noGrp="1"/>
          </p:cNvSpPr>
          <p:nvPr>
            <p:ph type="body" idx="23"/>
          </p:nvPr>
        </p:nvSpPr>
        <p:spPr/>
        <p:txBody>
          <a:bodyPr/>
          <a:lstStyle/>
          <a:p>
            <a:r>
              <a:rPr lang="en-US"/>
              <a:t>Predictive Insights</a:t>
            </a:r>
          </a:p>
        </p:txBody>
      </p:sp>
      <p:sp>
        <p:nvSpPr>
          <p:cNvPr id="9" name="Text Placeholder 8">
            <a:extLst>
              <a:ext uri="{FF2B5EF4-FFF2-40B4-BE49-F238E27FC236}">
                <a16:creationId xmlns:a16="http://schemas.microsoft.com/office/drawing/2014/main" id="{0AE044CC-0852-2E10-9336-CB11B6044F6B}"/>
              </a:ext>
            </a:extLst>
          </p:cNvPr>
          <p:cNvSpPr>
            <a:spLocks noGrp="1"/>
          </p:cNvSpPr>
          <p:nvPr>
            <p:ph type="body" sz="half" idx="24"/>
          </p:nvPr>
        </p:nvSpPr>
        <p:spPr/>
        <p:txBody>
          <a:bodyPr/>
          <a:lstStyle/>
          <a:p>
            <a:r>
              <a:rPr lang="en-US" sz="1400"/>
              <a:t>AI agents can offer valuable predictive insights, helping companies anticipate customer needs and market trends. This foresight enables businesses to remain competitive and responsive.</a:t>
            </a:r>
          </a:p>
        </p:txBody>
      </p:sp>
    </p:spTree>
    <p:extLst>
      <p:ext uri="{BB962C8B-B14F-4D97-AF65-F5344CB8AC3E}">
        <p14:creationId xmlns:p14="http://schemas.microsoft.com/office/powerpoint/2010/main" val="3189291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F3E4EB92-076F-7503-362D-5FCF2EDCF33A}"/>
              </a:ext>
            </a:extLst>
          </p:cNvPr>
          <p:cNvPicPr>
            <a:picLocks noGrp="1" noChangeAspect="1"/>
          </p:cNvPicPr>
          <p:nvPr>
            <p:ph type="pic" sz="quarter" idx="22"/>
          </p:nvPr>
        </p:nvPicPr>
        <p:blipFill>
          <a:blip r:embed="rId3"/>
          <a:srcRect t="29337" b="29337"/>
          <a:stretch>
            <a:fillRect/>
          </a:stretch>
        </p:blipFill>
        <p:spPr/>
      </p:pic>
      <p:sp>
        <p:nvSpPr>
          <p:cNvPr id="3" name="Title 2">
            <a:extLst>
              <a:ext uri="{FF2B5EF4-FFF2-40B4-BE49-F238E27FC236}">
                <a16:creationId xmlns:a16="http://schemas.microsoft.com/office/drawing/2014/main" id="{C436EA0E-A58D-B0A3-360A-588F9942A480}"/>
              </a:ext>
            </a:extLst>
          </p:cNvPr>
          <p:cNvSpPr>
            <a:spLocks noGrp="1"/>
          </p:cNvSpPr>
          <p:nvPr>
            <p:ph type="title"/>
          </p:nvPr>
        </p:nvSpPr>
        <p:spPr/>
        <p:txBody>
          <a:bodyPr/>
          <a:lstStyle/>
          <a:p>
            <a:r>
              <a:rPr lang="en-US"/>
              <a:t>Benefits of AI Agents</a:t>
            </a:r>
          </a:p>
        </p:txBody>
      </p:sp>
      <p:sp>
        <p:nvSpPr>
          <p:cNvPr id="4" name="Text Placeholder 3">
            <a:extLst>
              <a:ext uri="{FF2B5EF4-FFF2-40B4-BE49-F238E27FC236}">
                <a16:creationId xmlns:a16="http://schemas.microsoft.com/office/drawing/2014/main" id="{366F1C10-7117-59DA-AADD-D6788D925428}"/>
              </a:ext>
            </a:extLst>
          </p:cNvPr>
          <p:cNvSpPr>
            <a:spLocks noGrp="1"/>
          </p:cNvSpPr>
          <p:nvPr>
            <p:ph type="body" idx="1"/>
          </p:nvPr>
        </p:nvSpPr>
        <p:spPr/>
        <p:txBody>
          <a:bodyPr/>
          <a:lstStyle/>
          <a:p>
            <a:r>
              <a:rPr lang="en-US"/>
              <a:t>Increased Efficiency</a:t>
            </a:r>
          </a:p>
        </p:txBody>
      </p:sp>
      <p:sp>
        <p:nvSpPr>
          <p:cNvPr id="5" name="Text Placeholder 4">
            <a:extLst>
              <a:ext uri="{FF2B5EF4-FFF2-40B4-BE49-F238E27FC236}">
                <a16:creationId xmlns:a16="http://schemas.microsoft.com/office/drawing/2014/main" id="{997F74C5-F02B-69C7-58C6-5A8EE0623561}"/>
              </a:ext>
            </a:extLst>
          </p:cNvPr>
          <p:cNvSpPr>
            <a:spLocks noGrp="1"/>
          </p:cNvSpPr>
          <p:nvPr>
            <p:ph type="body" sz="half" idx="2"/>
          </p:nvPr>
        </p:nvSpPr>
        <p:spPr/>
        <p:txBody>
          <a:bodyPr/>
          <a:lstStyle/>
          <a:p>
            <a:r>
              <a:rPr lang="en-US" sz="1400"/>
              <a:t>AI agents improve operational efficiency by automating tasks, thus freeing up human resources and allowing businesses to focus more on strategic planning and innovation.</a:t>
            </a:r>
          </a:p>
        </p:txBody>
      </p:sp>
      <p:sp>
        <p:nvSpPr>
          <p:cNvPr id="6" name="Text Placeholder 5">
            <a:extLst>
              <a:ext uri="{FF2B5EF4-FFF2-40B4-BE49-F238E27FC236}">
                <a16:creationId xmlns:a16="http://schemas.microsoft.com/office/drawing/2014/main" id="{A3C55ACB-AB89-2ACC-3596-684BC9C9844B}"/>
              </a:ext>
            </a:extLst>
          </p:cNvPr>
          <p:cNvSpPr>
            <a:spLocks noGrp="1"/>
          </p:cNvSpPr>
          <p:nvPr>
            <p:ph type="body" idx="27"/>
          </p:nvPr>
        </p:nvSpPr>
        <p:spPr/>
        <p:txBody>
          <a:bodyPr/>
          <a:lstStyle/>
          <a:p>
            <a:r>
              <a:rPr lang="en-US"/>
              <a:t>Cost Reduction</a:t>
            </a:r>
          </a:p>
        </p:txBody>
      </p:sp>
      <p:sp>
        <p:nvSpPr>
          <p:cNvPr id="7" name="Text Placeholder 6">
            <a:extLst>
              <a:ext uri="{FF2B5EF4-FFF2-40B4-BE49-F238E27FC236}">
                <a16:creationId xmlns:a16="http://schemas.microsoft.com/office/drawing/2014/main" id="{0023D286-7A77-21B0-8B04-DBE3B0022EA8}"/>
              </a:ext>
            </a:extLst>
          </p:cNvPr>
          <p:cNvSpPr>
            <a:spLocks noGrp="1"/>
          </p:cNvSpPr>
          <p:nvPr>
            <p:ph type="body" sz="half" idx="28"/>
          </p:nvPr>
        </p:nvSpPr>
        <p:spPr/>
        <p:txBody>
          <a:bodyPr/>
          <a:lstStyle/>
          <a:p>
            <a:r>
              <a:rPr lang="en-US" sz="1400"/>
              <a:t>Through automation and improved efficiency, AI agents help reduce operational costs. They can perform tasks faster and more accurately, reducing the need for extensive human intervention.</a:t>
            </a:r>
          </a:p>
        </p:txBody>
      </p:sp>
      <p:sp>
        <p:nvSpPr>
          <p:cNvPr id="8" name="Text Placeholder 7">
            <a:extLst>
              <a:ext uri="{FF2B5EF4-FFF2-40B4-BE49-F238E27FC236}">
                <a16:creationId xmlns:a16="http://schemas.microsoft.com/office/drawing/2014/main" id="{58C1E308-A83B-58CC-DBE0-54406B668104}"/>
              </a:ext>
            </a:extLst>
          </p:cNvPr>
          <p:cNvSpPr>
            <a:spLocks noGrp="1"/>
          </p:cNvSpPr>
          <p:nvPr>
            <p:ph type="body" idx="29"/>
          </p:nvPr>
        </p:nvSpPr>
        <p:spPr/>
        <p:txBody>
          <a:bodyPr/>
          <a:lstStyle/>
          <a:p>
            <a:r>
              <a:rPr lang="en-US"/>
              <a:t>Data-Driven Decisions</a:t>
            </a:r>
          </a:p>
        </p:txBody>
      </p:sp>
      <p:sp>
        <p:nvSpPr>
          <p:cNvPr id="9" name="Text Placeholder 8">
            <a:extLst>
              <a:ext uri="{FF2B5EF4-FFF2-40B4-BE49-F238E27FC236}">
                <a16:creationId xmlns:a16="http://schemas.microsoft.com/office/drawing/2014/main" id="{C4BC745C-0ED4-0700-3D17-171868F22D45}"/>
              </a:ext>
            </a:extLst>
          </p:cNvPr>
          <p:cNvSpPr>
            <a:spLocks noGrp="1"/>
          </p:cNvSpPr>
          <p:nvPr>
            <p:ph type="body" sz="half" idx="30"/>
          </p:nvPr>
        </p:nvSpPr>
        <p:spPr/>
        <p:txBody>
          <a:bodyPr/>
          <a:lstStyle/>
          <a:p>
            <a:r>
              <a:rPr lang="en-US" sz="1400"/>
              <a:t>AI agents provide a data-driven approach to decision-making. They analyze large datasets to derive insights that humans might overlook, thus enhancing strategic planning.</a:t>
            </a:r>
          </a:p>
        </p:txBody>
      </p:sp>
    </p:spTree>
    <p:extLst>
      <p:ext uri="{BB962C8B-B14F-4D97-AF65-F5344CB8AC3E}">
        <p14:creationId xmlns:p14="http://schemas.microsoft.com/office/powerpoint/2010/main" val="6794162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Drift">
  <a:themeElements>
    <a:clrScheme name="Custom 66">
      <a:dk1>
        <a:sysClr val="windowText" lastClr="000000"/>
      </a:dk1>
      <a:lt1>
        <a:sysClr val="window" lastClr="FFFFFF"/>
      </a:lt1>
      <a:dk2>
        <a:srgbClr val="0E2841"/>
      </a:dk2>
      <a:lt2>
        <a:srgbClr val="E8E8E8"/>
      </a:lt2>
      <a:accent1>
        <a:srgbClr val="00416B"/>
      </a:accent1>
      <a:accent2>
        <a:srgbClr val="006098"/>
      </a:accent2>
      <a:accent3>
        <a:srgbClr val="238DC1"/>
      </a:accent3>
      <a:accent4>
        <a:srgbClr val="939598"/>
      </a:accent4>
      <a:accent5>
        <a:srgbClr val="D7D7D7"/>
      </a:accent5>
      <a:accent6>
        <a:srgbClr val="7775FF"/>
      </a:accent6>
      <a:hlink>
        <a:srgbClr val="467886"/>
      </a:hlink>
      <a:folHlink>
        <a:srgbClr val="96607D"/>
      </a:folHlink>
    </a:clrScheme>
    <a:fontScheme name="Custom 118">
      <a:majorFont>
        <a:latin typeface="Calibr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2.1" id="{19F6FF4A-BFB8-D448-81DB-A8F1C71F8E46}" vid="{CDCDF023-17A4-CF46-89DD-D6386F64A91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68F313EB-153D-AE41-A7F4-AD751D298FE0}">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45460BA5-611D-CC46-9B80-AC7593CF2F1E}">
  <we:reference id="wa200005669" version="2.0.0.0" store="en-US" storeType="OMEX"/>
  <we:alternateReferences>
    <we:reference id="WA200005669" version="2.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52</TotalTime>
  <Words>1996</Words>
  <Application>Microsoft Macintosh PowerPoint</Application>
  <PresentationFormat>Widescreen</PresentationFormat>
  <Paragraphs>96</Paragraphs>
  <Slides>10</Slides>
  <Notes>10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Aptos</vt:lpstr>
      <vt:lpstr>Aptos Display</vt:lpstr>
      <vt:lpstr>Arial</vt:lpstr>
      <vt:lpstr>Calibri</vt:lpstr>
      <vt:lpstr>Calibri Bold</vt:lpstr>
      <vt:lpstr>Segoe UI</vt:lpstr>
      <vt:lpstr>Segoe UI Bold</vt:lpstr>
      <vt:lpstr>Office Theme</vt:lpstr>
      <vt:lpstr>Drift</vt:lpstr>
      <vt:lpstr>AI Agents vs API Layers</vt:lpstr>
      <vt:lpstr>Current API Challenges</vt:lpstr>
      <vt:lpstr>AI Agent Capabilities</vt:lpstr>
      <vt:lpstr>PowerPoint Presentation</vt:lpstr>
      <vt:lpstr>How AI Agents Work with API Layers</vt:lpstr>
      <vt:lpstr>The Three Layers of API: Experience, Process, and Core</vt:lpstr>
      <vt:lpstr>Creating an AI-native Solution with Multi-Agent Orchestration and Core API</vt:lpstr>
      <vt:lpstr>AI Aiding Experience</vt:lpstr>
      <vt:lpstr>Benefits of AI Agents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KASIPERUMAL A</dc:creator>
  <cp:lastModifiedBy>KASIPERUMAL A</cp:lastModifiedBy>
  <cp:revision>7</cp:revision>
  <dcterms:created xsi:type="dcterms:W3CDTF">2025-01-29T18:43:57Z</dcterms:created>
  <dcterms:modified xsi:type="dcterms:W3CDTF">2025-01-29T19:36:56Z</dcterms:modified>
</cp:coreProperties>
</file>

<file path=docProps/thumbnail.jpeg>
</file>